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6"/>
  </p:notesMasterIdLst>
  <p:sldIdLst>
    <p:sldId id="1231" r:id="rId3"/>
    <p:sldId id="990" r:id="rId4"/>
    <p:sldId id="657" r:id="rId5"/>
    <p:sldId id="658" r:id="rId6"/>
    <p:sldId id="1054" r:id="rId7"/>
    <p:sldId id="659" r:id="rId8"/>
    <p:sldId id="656" r:id="rId9"/>
    <p:sldId id="1232" r:id="rId10"/>
    <p:sldId id="1233" r:id="rId11"/>
    <p:sldId id="1234" r:id="rId12"/>
    <p:sldId id="660" r:id="rId13"/>
    <p:sldId id="1051" r:id="rId14"/>
    <p:sldId id="661" r:id="rId15"/>
    <p:sldId id="1002" r:id="rId16"/>
    <p:sldId id="1216" r:id="rId17"/>
    <p:sldId id="1217" r:id="rId18"/>
    <p:sldId id="1235" r:id="rId19"/>
    <p:sldId id="1236" r:id="rId20"/>
    <p:sldId id="984" r:id="rId21"/>
    <p:sldId id="1223" r:id="rId22"/>
    <p:sldId id="1224" r:id="rId23"/>
    <p:sldId id="1225" r:id="rId24"/>
    <p:sldId id="1226" r:id="rId25"/>
    <p:sldId id="1058" r:id="rId26"/>
    <p:sldId id="1059" r:id="rId27"/>
    <p:sldId id="1060" r:id="rId28"/>
    <p:sldId id="970" r:id="rId29"/>
    <p:sldId id="986" r:id="rId30"/>
    <p:sldId id="985" r:id="rId31"/>
    <p:sldId id="971" r:id="rId32"/>
    <p:sldId id="972" r:id="rId33"/>
    <p:sldId id="974" r:id="rId34"/>
    <p:sldId id="1001" r:id="rId35"/>
    <p:sldId id="997" r:id="rId36"/>
    <p:sldId id="998" r:id="rId37"/>
    <p:sldId id="999" r:id="rId38"/>
    <p:sldId id="1000" r:id="rId39"/>
    <p:sldId id="1255" r:id="rId40"/>
    <p:sldId id="1256" r:id="rId41"/>
    <p:sldId id="980" r:id="rId42"/>
    <p:sldId id="981" r:id="rId43"/>
    <p:sldId id="983" r:id="rId44"/>
    <p:sldId id="875" r:id="rId45"/>
    <p:sldId id="876" r:id="rId46"/>
    <p:sldId id="877" r:id="rId47"/>
    <p:sldId id="878" r:id="rId48"/>
    <p:sldId id="1097" r:id="rId49"/>
    <p:sldId id="1096" r:id="rId50"/>
    <p:sldId id="666" r:id="rId51"/>
    <p:sldId id="1004" r:id="rId52"/>
    <p:sldId id="1062" r:id="rId53"/>
    <p:sldId id="1063" r:id="rId54"/>
    <p:sldId id="1007" r:id="rId55"/>
    <p:sldId id="1066" r:id="rId56"/>
    <p:sldId id="1013" r:id="rId57"/>
    <p:sldId id="1052" r:id="rId58"/>
    <p:sldId id="1012" r:id="rId59"/>
    <p:sldId id="899" r:id="rId60"/>
    <p:sldId id="937" r:id="rId61"/>
    <p:sldId id="938" r:id="rId62"/>
    <p:sldId id="939" r:id="rId63"/>
    <p:sldId id="995" r:id="rId64"/>
    <p:sldId id="1230" r:id="rId65"/>
    <p:sldId id="1071" r:id="rId66"/>
    <p:sldId id="1072" r:id="rId67"/>
    <p:sldId id="1073" r:id="rId68"/>
    <p:sldId id="1075" r:id="rId69"/>
    <p:sldId id="1041" r:id="rId70"/>
    <p:sldId id="1079" r:id="rId71"/>
    <p:sldId id="1082" r:id="rId72"/>
    <p:sldId id="1081" r:id="rId73"/>
    <p:sldId id="1070" r:id="rId74"/>
    <p:sldId id="1042" r:id="rId75"/>
    <p:sldId id="676" r:id="rId76"/>
    <p:sldId id="1043" r:id="rId77"/>
    <p:sldId id="1036" r:id="rId78"/>
    <p:sldId id="1038" r:id="rId79"/>
    <p:sldId id="1246" r:id="rId80"/>
    <p:sldId id="1090" r:id="rId81"/>
    <p:sldId id="1238" r:id="rId82"/>
    <p:sldId id="1091" r:id="rId83"/>
    <p:sldId id="1237" r:id="rId84"/>
    <p:sldId id="1040" r:id="rId85"/>
    <p:sldId id="1227" r:id="rId86"/>
    <p:sldId id="1085" r:id="rId87"/>
    <p:sldId id="1239" r:id="rId88"/>
    <p:sldId id="1229" r:id="rId89"/>
    <p:sldId id="1089" r:id="rId90"/>
    <p:sldId id="1265" r:id="rId91"/>
    <p:sldId id="1247" r:id="rId92"/>
    <p:sldId id="1248" r:id="rId93"/>
    <p:sldId id="1253" r:id="rId94"/>
    <p:sldId id="1249" r:id="rId95"/>
    <p:sldId id="1250" r:id="rId96"/>
    <p:sldId id="1251" r:id="rId97"/>
    <p:sldId id="1252" r:id="rId98"/>
    <p:sldId id="869" r:id="rId99"/>
    <p:sldId id="870" r:id="rId100"/>
    <p:sldId id="1254" r:id="rId101"/>
    <p:sldId id="1240" r:id="rId102"/>
    <p:sldId id="1241" r:id="rId103"/>
    <p:sldId id="951" r:id="rId104"/>
    <p:sldId id="952" r:id="rId105"/>
    <p:sldId id="955" r:id="rId106"/>
    <p:sldId id="953" r:id="rId107"/>
    <p:sldId id="954" r:id="rId108"/>
    <p:sldId id="874" r:id="rId109"/>
    <p:sldId id="1093" r:id="rId110"/>
    <p:sldId id="1095" r:id="rId111"/>
    <p:sldId id="689" r:id="rId112"/>
    <p:sldId id="691" r:id="rId113"/>
    <p:sldId id="690" r:id="rId114"/>
    <p:sldId id="1023" r:id="rId115"/>
    <p:sldId id="727" r:id="rId116"/>
    <p:sldId id="820" r:id="rId117"/>
    <p:sldId id="1027" r:id="rId118"/>
    <p:sldId id="728" r:id="rId119"/>
    <p:sldId id="1264" r:id="rId120"/>
    <p:sldId id="729" r:id="rId121"/>
    <p:sldId id="730" r:id="rId122"/>
    <p:sldId id="762" r:id="rId123"/>
    <p:sldId id="763" r:id="rId124"/>
    <p:sldId id="764" r:id="rId125"/>
    <p:sldId id="765" r:id="rId126"/>
    <p:sldId id="767" r:id="rId127"/>
    <p:sldId id="864" r:id="rId128"/>
    <p:sldId id="1098" r:id="rId129"/>
    <p:sldId id="863" r:id="rId130"/>
    <p:sldId id="768" r:id="rId131"/>
    <p:sldId id="1263" r:id="rId132"/>
    <p:sldId id="1260" r:id="rId133"/>
    <p:sldId id="1220" r:id="rId134"/>
    <p:sldId id="769" r:id="rId135"/>
    <p:sldId id="1076" r:id="rId136"/>
    <p:sldId id="1077" r:id="rId137"/>
    <p:sldId id="1259" r:id="rId138"/>
    <p:sldId id="1078" r:id="rId139"/>
    <p:sldId id="772" r:id="rId140"/>
    <p:sldId id="773" r:id="rId141"/>
    <p:sldId id="778" r:id="rId142"/>
    <p:sldId id="779" r:id="rId143"/>
    <p:sldId id="865" r:id="rId144"/>
    <p:sldId id="781" r:id="rId145"/>
    <p:sldId id="782" r:id="rId146"/>
    <p:sldId id="783" r:id="rId147"/>
    <p:sldId id="784" r:id="rId148"/>
    <p:sldId id="785" r:id="rId149"/>
    <p:sldId id="786" r:id="rId150"/>
    <p:sldId id="1245" r:id="rId151"/>
    <p:sldId id="1257" r:id="rId152"/>
    <p:sldId id="1267" r:id="rId153"/>
    <p:sldId id="789" r:id="rId154"/>
    <p:sldId id="1258" r:id="rId155"/>
    <p:sldId id="791" r:id="rId156"/>
    <p:sldId id="792" r:id="rId157"/>
    <p:sldId id="1262" r:id="rId158"/>
    <p:sldId id="1028" r:id="rId159"/>
    <p:sldId id="1221" r:id="rId160"/>
    <p:sldId id="1099" r:id="rId161"/>
    <p:sldId id="1101" r:id="rId162"/>
    <p:sldId id="1102" r:id="rId163"/>
    <p:sldId id="1103" r:id="rId164"/>
    <p:sldId id="1104" r:id="rId165"/>
    <p:sldId id="1242" r:id="rId166"/>
    <p:sldId id="1244" r:id="rId167"/>
    <p:sldId id="1105" r:id="rId168"/>
    <p:sldId id="1106" r:id="rId169"/>
    <p:sldId id="907" r:id="rId170"/>
    <p:sldId id="1213" r:id="rId171"/>
    <p:sldId id="1212" r:id="rId172"/>
    <p:sldId id="1214" r:id="rId173"/>
    <p:sldId id="1107" r:id="rId174"/>
    <p:sldId id="1108" r:id="rId175"/>
    <p:sldId id="1109" r:id="rId176"/>
    <p:sldId id="1110" r:id="rId177"/>
    <p:sldId id="1112" r:id="rId178"/>
    <p:sldId id="1215" r:id="rId179"/>
    <p:sldId id="1113" r:id="rId180"/>
    <p:sldId id="1114" r:id="rId181"/>
    <p:sldId id="1115" r:id="rId182"/>
    <p:sldId id="1116" r:id="rId183"/>
    <p:sldId id="1200" r:id="rId184"/>
    <p:sldId id="1201" r:id="rId185"/>
    <p:sldId id="1202" r:id="rId186"/>
    <p:sldId id="1117" r:id="rId187"/>
    <p:sldId id="1118" r:id="rId188"/>
    <p:sldId id="1121" r:id="rId189"/>
    <p:sldId id="1122" r:id="rId190"/>
    <p:sldId id="1123" r:id="rId191"/>
    <p:sldId id="1124" r:id="rId192"/>
    <p:sldId id="1125" r:id="rId193"/>
    <p:sldId id="1126" r:id="rId194"/>
    <p:sldId id="1127" r:id="rId195"/>
    <p:sldId id="1128" r:id="rId196"/>
    <p:sldId id="1129" r:id="rId197"/>
    <p:sldId id="1130" r:id="rId198"/>
    <p:sldId id="1131" r:id="rId199"/>
    <p:sldId id="1132" r:id="rId200"/>
    <p:sldId id="1133" r:id="rId201"/>
    <p:sldId id="1261" r:id="rId202"/>
    <p:sldId id="1134" r:id="rId203"/>
    <p:sldId id="1135" r:id="rId204"/>
    <p:sldId id="1210" r:id="rId205"/>
    <p:sldId id="1138" r:id="rId206"/>
    <p:sldId id="1139" r:id="rId207"/>
    <p:sldId id="1207" r:id="rId208"/>
    <p:sldId id="1208" r:id="rId209"/>
    <p:sldId id="1184" r:id="rId210"/>
    <p:sldId id="1185" r:id="rId211"/>
    <p:sldId id="1186" r:id="rId212"/>
    <p:sldId id="1187" r:id="rId213"/>
    <p:sldId id="1188" r:id="rId214"/>
    <p:sldId id="1189" r:id="rId215"/>
    <p:sldId id="1190" r:id="rId216"/>
    <p:sldId id="1191" r:id="rId217"/>
    <p:sldId id="1192" r:id="rId218"/>
    <p:sldId id="1193" r:id="rId219"/>
    <p:sldId id="1194" r:id="rId220"/>
    <p:sldId id="1195" r:id="rId221"/>
    <p:sldId id="1196" r:id="rId222"/>
    <p:sldId id="1197" r:id="rId223"/>
    <p:sldId id="1198" r:id="rId224"/>
    <p:sldId id="1266" r:id="rId2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Mac" initials="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14D"/>
    <a:srgbClr val="D96420"/>
    <a:srgbClr val="E3661E"/>
    <a:srgbClr val="D55500"/>
    <a:srgbClr val="B05119"/>
    <a:srgbClr val="B15E1B"/>
    <a:srgbClr val="102A3F"/>
    <a:srgbClr val="1C4A6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204" autoAdjust="0"/>
    <p:restoredTop sz="97972" autoAdjust="0"/>
  </p:normalViewPr>
  <p:slideViewPr>
    <p:cSldViewPr>
      <p:cViewPr>
        <p:scale>
          <a:sx n="75" d="100"/>
          <a:sy n="75" d="100"/>
        </p:scale>
        <p:origin x="-2968" y="-1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0.xml"/><Relationship Id="rId143" Type="http://schemas.openxmlformats.org/officeDocument/2006/relationships/slide" Target="slides/slide141.xml"/><Relationship Id="rId144" Type="http://schemas.openxmlformats.org/officeDocument/2006/relationships/slide" Target="slides/slide142.xml"/><Relationship Id="rId145" Type="http://schemas.openxmlformats.org/officeDocument/2006/relationships/slide" Target="slides/slide143.xml"/><Relationship Id="rId146" Type="http://schemas.openxmlformats.org/officeDocument/2006/relationships/slide" Target="slides/slide144.xml"/><Relationship Id="rId147" Type="http://schemas.openxmlformats.org/officeDocument/2006/relationships/slide" Target="slides/slide145.xml"/><Relationship Id="rId148" Type="http://schemas.openxmlformats.org/officeDocument/2006/relationships/slide" Target="slides/slide146.xml"/><Relationship Id="rId149" Type="http://schemas.openxmlformats.org/officeDocument/2006/relationships/slide" Target="slides/slide147.xml"/><Relationship Id="rId180" Type="http://schemas.openxmlformats.org/officeDocument/2006/relationships/slide" Target="slides/slide178.xml"/><Relationship Id="rId181" Type="http://schemas.openxmlformats.org/officeDocument/2006/relationships/slide" Target="slides/slide179.xml"/><Relationship Id="rId182" Type="http://schemas.openxmlformats.org/officeDocument/2006/relationships/slide" Target="slides/slide180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83" Type="http://schemas.openxmlformats.org/officeDocument/2006/relationships/slide" Target="slides/slide181.xml"/><Relationship Id="rId184" Type="http://schemas.openxmlformats.org/officeDocument/2006/relationships/slide" Target="slides/slide182.xml"/><Relationship Id="rId185" Type="http://schemas.openxmlformats.org/officeDocument/2006/relationships/slide" Target="slides/slide183.xml"/><Relationship Id="rId186" Type="http://schemas.openxmlformats.org/officeDocument/2006/relationships/slide" Target="slides/slide184.xml"/><Relationship Id="rId187" Type="http://schemas.openxmlformats.org/officeDocument/2006/relationships/slide" Target="slides/slide185.xml"/><Relationship Id="rId188" Type="http://schemas.openxmlformats.org/officeDocument/2006/relationships/slide" Target="slides/slide186.xml"/><Relationship Id="rId189" Type="http://schemas.openxmlformats.org/officeDocument/2006/relationships/slide" Target="slides/slide187.xml"/><Relationship Id="rId220" Type="http://schemas.openxmlformats.org/officeDocument/2006/relationships/slide" Target="slides/slide218.xml"/><Relationship Id="rId221" Type="http://schemas.openxmlformats.org/officeDocument/2006/relationships/slide" Target="slides/slide219.xml"/><Relationship Id="rId222" Type="http://schemas.openxmlformats.org/officeDocument/2006/relationships/slide" Target="slides/slide220.xml"/><Relationship Id="rId223" Type="http://schemas.openxmlformats.org/officeDocument/2006/relationships/slide" Target="slides/slide221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224" Type="http://schemas.openxmlformats.org/officeDocument/2006/relationships/slide" Target="slides/slide222.xml"/><Relationship Id="rId225" Type="http://schemas.openxmlformats.org/officeDocument/2006/relationships/slide" Target="slides/slide223.xml"/><Relationship Id="rId226" Type="http://schemas.openxmlformats.org/officeDocument/2006/relationships/notesMaster" Target="notesMasters/notesMaster1.xml"/><Relationship Id="rId227" Type="http://schemas.openxmlformats.org/officeDocument/2006/relationships/printerSettings" Target="printerSettings/printerSettings1.bin"/><Relationship Id="rId228" Type="http://schemas.openxmlformats.org/officeDocument/2006/relationships/commentAuthors" Target="commentAuthors.xml"/><Relationship Id="rId229" Type="http://schemas.openxmlformats.org/officeDocument/2006/relationships/presProps" Target="presProps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150" Type="http://schemas.openxmlformats.org/officeDocument/2006/relationships/slide" Target="slides/slide148.xml"/><Relationship Id="rId151" Type="http://schemas.openxmlformats.org/officeDocument/2006/relationships/slide" Target="slides/slide149.xml"/><Relationship Id="rId152" Type="http://schemas.openxmlformats.org/officeDocument/2006/relationships/slide" Target="slides/slide15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53" Type="http://schemas.openxmlformats.org/officeDocument/2006/relationships/slide" Target="slides/slide151.xml"/><Relationship Id="rId154" Type="http://schemas.openxmlformats.org/officeDocument/2006/relationships/slide" Target="slides/slide152.xml"/><Relationship Id="rId155" Type="http://schemas.openxmlformats.org/officeDocument/2006/relationships/slide" Target="slides/slide153.xml"/><Relationship Id="rId156" Type="http://schemas.openxmlformats.org/officeDocument/2006/relationships/slide" Target="slides/slide154.xml"/><Relationship Id="rId157" Type="http://schemas.openxmlformats.org/officeDocument/2006/relationships/slide" Target="slides/slide155.xml"/><Relationship Id="rId158" Type="http://schemas.openxmlformats.org/officeDocument/2006/relationships/slide" Target="slides/slide156.xml"/><Relationship Id="rId159" Type="http://schemas.openxmlformats.org/officeDocument/2006/relationships/slide" Target="slides/slide157.xml"/><Relationship Id="rId190" Type="http://schemas.openxmlformats.org/officeDocument/2006/relationships/slide" Target="slides/slide188.xml"/><Relationship Id="rId191" Type="http://schemas.openxmlformats.org/officeDocument/2006/relationships/slide" Target="slides/slide189.xml"/><Relationship Id="rId192" Type="http://schemas.openxmlformats.org/officeDocument/2006/relationships/slide" Target="slides/slide190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93" Type="http://schemas.openxmlformats.org/officeDocument/2006/relationships/slide" Target="slides/slide191.xml"/><Relationship Id="rId194" Type="http://schemas.openxmlformats.org/officeDocument/2006/relationships/slide" Target="slides/slide192.xml"/><Relationship Id="rId195" Type="http://schemas.openxmlformats.org/officeDocument/2006/relationships/slide" Target="slides/slide193.xml"/><Relationship Id="rId196" Type="http://schemas.openxmlformats.org/officeDocument/2006/relationships/slide" Target="slides/slide194.xml"/><Relationship Id="rId197" Type="http://schemas.openxmlformats.org/officeDocument/2006/relationships/slide" Target="slides/slide195.xml"/><Relationship Id="rId198" Type="http://schemas.openxmlformats.org/officeDocument/2006/relationships/slide" Target="slides/slide196.xml"/><Relationship Id="rId199" Type="http://schemas.openxmlformats.org/officeDocument/2006/relationships/slide" Target="slides/slide197.xml"/><Relationship Id="rId230" Type="http://schemas.openxmlformats.org/officeDocument/2006/relationships/viewProps" Target="viewProps.xml"/><Relationship Id="rId231" Type="http://schemas.openxmlformats.org/officeDocument/2006/relationships/theme" Target="theme/theme1.xml"/><Relationship Id="rId232" Type="http://schemas.openxmlformats.org/officeDocument/2006/relationships/tableStyles" Target="tableStyles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160" Type="http://schemas.openxmlformats.org/officeDocument/2006/relationships/slide" Target="slides/slide158.xml"/><Relationship Id="rId161" Type="http://schemas.openxmlformats.org/officeDocument/2006/relationships/slide" Target="slides/slide159.xml"/><Relationship Id="rId162" Type="http://schemas.openxmlformats.org/officeDocument/2006/relationships/slide" Target="slides/slide16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63" Type="http://schemas.openxmlformats.org/officeDocument/2006/relationships/slide" Target="slides/slide161.xml"/><Relationship Id="rId164" Type="http://schemas.openxmlformats.org/officeDocument/2006/relationships/slide" Target="slides/slide162.xml"/><Relationship Id="rId165" Type="http://schemas.openxmlformats.org/officeDocument/2006/relationships/slide" Target="slides/slide163.xml"/><Relationship Id="rId166" Type="http://schemas.openxmlformats.org/officeDocument/2006/relationships/slide" Target="slides/slide164.xml"/><Relationship Id="rId167" Type="http://schemas.openxmlformats.org/officeDocument/2006/relationships/slide" Target="slides/slide165.xml"/><Relationship Id="rId168" Type="http://schemas.openxmlformats.org/officeDocument/2006/relationships/slide" Target="slides/slide166.xml"/><Relationship Id="rId169" Type="http://schemas.openxmlformats.org/officeDocument/2006/relationships/slide" Target="slides/slide167.xml"/><Relationship Id="rId200" Type="http://schemas.openxmlformats.org/officeDocument/2006/relationships/slide" Target="slides/slide198.xml"/><Relationship Id="rId201" Type="http://schemas.openxmlformats.org/officeDocument/2006/relationships/slide" Target="slides/slide199.xml"/><Relationship Id="rId202" Type="http://schemas.openxmlformats.org/officeDocument/2006/relationships/slide" Target="slides/slide200.xml"/><Relationship Id="rId203" Type="http://schemas.openxmlformats.org/officeDocument/2006/relationships/slide" Target="slides/slide201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204" Type="http://schemas.openxmlformats.org/officeDocument/2006/relationships/slide" Target="slides/slide202.xml"/><Relationship Id="rId205" Type="http://schemas.openxmlformats.org/officeDocument/2006/relationships/slide" Target="slides/slide203.xml"/><Relationship Id="rId206" Type="http://schemas.openxmlformats.org/officeDocument/2006/relationships/slide" Target="slides/slide204.xml"/><Relationship Id="rId207" Type="http://schemas.openxmlformats.org/officeDocument/2006/relationships/slide" Target="slides/slide205.xml"/><Relationship Id="rId208" Type="http://schemas.openxmlformats.org/officeDocument/2006/relationships/slide" Target="slides/slide206.xml"/><Relationship Id="rId209" Type="http://schemas.openxmlformats.org/officeDocument/2006/relationships/slide" Target="slides/slide207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134" Type="http://schemas.openxmlformats.org/officeDocument/2006/relationships/slide" Target="slides/slide132.xml"/><Relationship Id="rId135" Type="http://schemas.openxmlformats.org/officeDocument/2006/relationships/slide" Target="slides/slide133.xml"/><Relationship Id="rId136" Type="http://schemas.openxmlformats.org/officeDocument/2006/relationships/slide" Target="slides/slide134.xml"/><Relationship Id="rId137" Type="http://schemas.openxmlformats.org/officeDocument/2006/relationships/slide" Target="slides/slide135.xml"/><Relationship Id="rId138" Type="http://schemas.openxmlformats.org/officeDocument/2006/relationships/slide" Target="slides/slide136.xml"/><Relationship Id="rId139" Type="http://schemas.openxmlformats.org/officeDocument/2006/relationships/slide" Target="slides/slide137.xml"/><Relationship Id="rId170" Type="http://schemas.openxmlformats.org/officeDocument/2006/relationships/slide" Target="slides/slide168.xml"/><Relationship Id="rId171" Type="http://schemas.openxmlformats.org/officeDocument/2006/relationships/slide" Target="slides/slide169.xml"/><Relationship Id="rId172" Type="http://schemas.openxmlformats.org/officeDocument/2006/relationships/slide" Target="slides/slide170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173" Type="http://schemas.openxmlformats.org/officeDocument/2006/relationships/slide" Target="slides/slide171.xml"/><Relationship Id="rId174" Type="http://schemas.openxmlformats.org/officeDocument/2006/relationships/slide" Target="slides/slide172.xml"/><Relationship Id="rId175" Type="http://schemas.openxmlformats.org/officeDocument/2006/relationships/slide" Target="slides/slide173.xml"/><Relationship Id="rId176" Type="http://schemas.openxmlformats.org/officeDocument/2006/relationships/slide" Target="slides/slide174.xml"/><Relationship Id="rId177" Type="http://schemas.openxmlformats.org/officeDocument/2006/relationships/slide" Target="slides/slide175.xml"/><Relationship Id="rId178" Type="http://schemas.openxmlformats.org/officeDocument/2006/relationships/slide" Target="slides/slide176.xml"/><Relationship Id="rId179" Type="http://schemas.openxmlformats.org/officeDocument/2006/relationships/slide" Target="slides/slide177.xml"/><Relationship Id="rId210" Type="http://schemas.openxmlformats.org/officeDocument/2006/relationships/slide" Target="slides/slide208.xml"/><Relationship Id="rId211" Type="http://schemas.openxmlformats.org/officeDocument/2006/relationships/slide" Target="slides/slide209.xml"/><Relationship Id="rId212" Type="http://schemas.openxmlformats.org/officeDocument/2006/relationships/slide" Target="slides/slide210.xml"/><Relationship Id="rId213" Type="http://schemas.openxmlformats.org/officeDocument/2006/relationships/slide" Target="slides/slide211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14" Type="http://schemas.openxmlformats.org/officeDocument/2006/relationships/slide" Target="slides/slide212.xml"/><Relationship Id="rId215" Type="http://schemas.openxmlformats.org/officeDocument/2006/relationships/slide" Target="slides/slide213.xml"/><Relationship Id="rId216" Type="http://schemas.openxmlformats.org/officeDocument/2006/relationships/slide" Target="slides/slide214.xml"/><Relationship Id="rId217" Type="http://schemas.openxmlformats.org/officeDocument/2006/relationships/slide" Target="slides/slide215.xml"/><Relationship Id="rId218" Type="http://schemas.openxmlformats.org/officeDocument/2006/relationships/slide" Target="slides/slide216.xml"/><Relationship Id="rId219" Type="http://schemas.openxmlformats.org/officeDocument/2006/relationships/slide" Target="slides/slide2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100" Type="http://schemas.openxmlformats.org/officeDocument/2006/relationships/slide" Target="slides/slide98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40" Type="http://schemas.openxmlformats.org/officeDocument/2006/relationships/slide" Target="slides/slide138.xml"/><Relationship Id="rId141" Type="http://schemas.openxmlformats.org/officeDocument/2006/relationships/slide" Target="slides/slide1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544BFF-9FA0-43CB-BBC0-49D87C5DF096}" type="doc">
      <dgm:prSet loTypeId="urn:microsoft.com/office/officeart/2005/8/layout/radial6" loCatId="cycle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117ACB0C-49DE-44EE-A899-55870873BA6B}">
      <dgm:prSet phldrT="[Text]" custT="1"/>
      <dgm:spPr/>
      <dgm:t>
        <a:bodyPr/>
        <a:lstStyle/>
        <a:p>
          <a:r>
            <a:rPr lang="en-US" sz="1800" b="1" dirty="0" smtClean="0"/>
            <a:t>Internal communication</a:t>
          </a:r>
          <a:endParaRPr lang="en-US" sz="1800" b="1" dirty="0"/>
        </a:p>
      </dgm:t>
    </dgm:pt>
    <dgm:pt modelId="{7B2BA8E4-AB18-4CBE-A794-713C5E79FEB3}" type="parTrans" cxnId="{0276C6DE-B465-4DE4-8234-BA5ECCA1D24B}">
      <dgm:prSet/>
      <dgm:spPr/>
      <dgm:t>
        <a:bodyPr/>
        <a:lstStyle/>
        <a:p>
          <a:endParaRPr lang="en-US" sz="1800" b="1"/>
        </a:p>
      </dgm:t>
    </dgm:pt>
    <dgm:pt modelId="{F5748BED-BCDD-427F-8783-FF3AA7B24A13}" type="sibTrans" cxnId="{0276C6DE-B465-4DE4-8234-BA5ECCA1D24B}">
      <dgm:prSet/>
      <dgm:spPr/>
      <dgm:t>
        <a:bodyPr/>
        <a:lstStyle/>
        <a:p>
          <a:endParaRPr lang="en-US" sz="1800" b="1"/>
        </a:p>
      </dgm:t>
    </dgm:pt>
    <dgm:pt modelId="{0340D061-9597-4A85-9B4F-A478AF63B9FE}">
      <dgm:prSet phldrT="[Text]" custT="1"/>
      <dgm:spPr/>
      <dgm:t>
        <a:bodyPr/>
        <a:lstStyle/>
        <a:p>
          <a:r>
            <a:rPr lang="en-US" sz="1400" b="1" dirty="0" smtClean="0"/>
            <a:t>Communication Initiatives</a:t>
          </a:r>
          <a:endParaRPr lang="en-US" sz="1400" b="1" dirty="0"/>
        </a:p>
      </dgm:t>
    </dgm:pt>
    <dgm:pt modelId="{04D717F0-C662-43FE-9010-06EC37F04953}" type="parTrans" cxnId="{F166C75A-D0D2-4532-89DD-00990C0200F9}">
      <dgm:prSet/>
      <dgm:spPr/>
      <dgm:t>
        <a:bodyPr/>
        <a:lstStyle/>
        <a:p>
          <a:endParaRPr lang="en-US" sz="1800" b="1"/>
        </a:p>
      </dgm:t>
    </dgm:pt>
    <dgm:pt modelId="{FF26864F-06B3-444D-B294-FD11DADE6066}" type="sibTrans" cxnId="{F166C75A-D0D2-4532-89DD-00990C0200F9}">
      <dgm:prSet/>
      <dgm:spPr/>
      <dgm:t>
        <a:bodyPr/>
        <a:lstStyle/>
        <a:p>
          <a:endParaRPr lang="en-US" sz="1800" b="1" dirty="0"/>
        </a:p>
      </dgm:t>
    </dgm:pt>
    <dgm:pt modelId="{FB230F94-F278-4C92-A60F-8778BE0FF546}">
      <dgm:prSet phldrT="[Text]" custT="1"/>
      <dgm:spPr/>
      <dgm:t>
        <a:bodyPr/>
        <a:lstStyle/>
        <a:p>
          <a:r>
            <a:rPr lang="en-US" sz="1400" b="1" dirty="0" smtClean="0"/>
            <a:t>Employee Giveaways</a:t>
          </a:r>
          <a:endParaRPr lang="en-US" sz="1400" b="1" dirty="0"/>
        </a:p>
      </dgm:t>
    </dgm:pt>
    <dgm:pt modelId="{E88BEAB2-297C-440E-99C7-330F15EDF9F0}" type="parTrans" cxnId="{8A7A743E-C134-4E2D-8C8C-8489154B0734}">
      <dgm:prSet/>
      <dgm:spPr/>
      <dgm:t>
        <a:bodyPr/>
        <a:lstStyle/>
        <a:p>
          <a:endParaRPr lang="en-US" sz="1800" b="1"/>
        </a:p>
      </dgm:t>
    </dgm:pt>
    <dgm:pt modelId="{141AE6F5-FCB6-4E2E-8463-14476CBD87B0}" type="sibTrans" cxnId="{8A7A743E-C134-4E2D-8C8C-8489154B0734}">
      <dgm:prSet/>
      <dgm:spPr/>
      <dgm:t>
        <a:bodyPr/>
        <a:lstStyle/>
        <a:p>
          <a:endParaRPr lang="en-US" sz="1800" b="1" dirty="0"/>
        </a:p>
      </dgm:t>
    </dgm:pt>
    <dgm:pt modelId="{9002C7C9-F512-404D-B7E0-0D2F07B891AA}">
      <dgm:prSet phldrT="[Text]" custT="1"/>
      <dgm:spPr/>
      <dgm:t>
        <a:bodyPr/>
        <a:lstStyle/>
        <a:p>
          <a:r>
            <a:rPr lang="en-US" sz="1400" b="1" dirty="0" smtClean="0"/>
            <a:t>In Office Activation</a:t>
          </a:r>
          <a:endParaRPr lang="en-US" sz="1400" b="1" dirty="0"/>
        </a:p>
      </dgm:t>
    </dgm:pt>
    <dgm:pt modelId="{469C34CA-B330-4137-B721-C794EE65D28C}" type="parTrans" cxnId="{62D58536-72D1-41E5-8705-7FE025F25B70}">
      <dgm:prSet/>
      <dgm:spPr/>
      <dgm:t>
        <a:bodyPr/>
        <a:lstStyle/>
        <a:p>
          <a:endParaRPr lang="en-US" sz="1800" b="1"/>
        </a:p>
      </dgm:t>
    </dgm:pt>
    <dgm:pt modelId="{91816720-7109-40CF-9DB2-FB8A71B7EDE8}" type="sibTrans" cxnId="{62D58536-72D1-41E5-8705-7FE025F25B70}">
      <dgm:prSet/>
      <dgm:spPr/>
      <dgm:t>
        <a:bodyPr/>
        <a:lstStyle/>
        <a:p>
          <a:endParaRPr lang="en-US" sz="1800" b="1" dirty="0"/>
        </a:p>
      </dgm:t>
    </dgm:pt>
    <dgm:pt modelId="{C4CD5D8C-AB69-44BB-8E14-DB1D3C6B24B5}">
      <dgm:prSet phldrT="[Text]" custT="1"/>
      <dgm:spPr/>
      <dgm:t>
        <a:bodyPr/>
        <a:lstStyle/>
        <a:p>
          <a:r>
            <a:rPr lang="en-US" sz="1400" b="1" dirty="0" smtClean="0"/>
            <a:t>Internal </a:t>
          </a:r>
        </a:p>
        <a:p>
          <a:r>
            <a:rPr lang="en-US" sz="1400" b="1" dirty="0" smtClean="0"/>
            <a:t>Events</a:t>
          </a:r>
          <a:endParaRPr lang="en-US" sz="1400" b="1" dirty="0"/>
        </a:p>
      </dgm:t>
    </dgm:pt>
    <dgm:pt modelId="{2E222043-EFC6-4B5C-8F3C-B6BB03E7A2F7}" type="parTrans" cxnId="{D40EFE9D-CC41-422E-B34C-72F16AB7E9AD}">
      <dgm:prSet/>
      <dgm:spPr/>
      <dgm:t>
        <a:bodyPr/>
        <a:lstStyle/>
        <a:p>
          <a:endParaRPr lang="en-US" sz="1800" b="1"/>
        </a:p>
      </dgm:t>
    </dgm:pt>
    <dgm:pt modelId="{7CD51E30-6E2C-4347-AD95-8F7B231C6053}" type="sibTrans" cxnId="{D40EFE9D-CC41-422E-B34C-72F16AB7E9AD}">
      <dgm:prSet/>
      <dgm:spPr/>
      <dgm:t>
        <a:bodyPr/>
        <a:lstStyle/>
        <a:p>
          <a:endParaRPr lang="en-US" sz="1800" b="1" dirty="0"/>
        </a:p>
      </dgm:t>
    </dgm:pt>
    <dgm:pt modelId="{9C4BEBB4-D928-48C9-9E6F-BDCB894885F2}">
      <dgm:prSet phldrT="[Text]" custT="1"/>
      <dgm:spPr/>
      <dgm:t>
        <a:bodyPr/>
        <a:lstStyle/>
        <a:p>
          <a:r>
            <a:rPr lang="en-US" sz="1400" b="1" dirty="0" smtClean="0"/>
            <a:t>Designing Services</a:t>
          </a:r>
          <a:endParaRPr lang="en-US" sz="1400" b="1" dirty="0"/>
        </a:p>
      </dgm:t>
    </dgm:pt>
    <dgm:pt modelId="{0F8B30D0-07D5-4928-823A-C0A11C8DE6B1}" type="parTrans" cxnId="{DD9E0D33-F581-446C-96E8-30710761BDBE}">
      <dgm:prSet/>
      <dgm:spPr/>
      <dgm:t>
        <a:bodyPr/>
        <a:lstStyle/>
        <a:p>
          <a:endParaRPr lang="en-US"/>
        </a:p>
      </dgm:t>
    </dgm:pt>
    <dgm:pt modelId="{70EEADD4-57BC-458A-81F5-86F481CE6840}" type="sibTrans" cxnId="{DD9E0D33-F581-446C-96E8-30710761BDBE}">
      <dgm:prSet/>
      <dgm:spPr/>
      <dgm:t>
        <a:bodyPr/>
        <a:lstStyle/>
        <a:p>
          <a:endParaRPr lang="en-US"/>
        </a:p>
      </dgm:t>
    </dgm:pt>
    <dgm:pt modelId="{D497A5BA-3A0C-4CEE-9599-572B68319A23}" type="pres">
      <dgm:prSet presAssocID="{31544BFF-9FA0-43CB-BBC0-49D87C5DF09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0C287C-A571-40C2-B4D8-36E2776EB7BF}" type="pres">
      <dgm:prSet presAssocID="{117ACB0C-49DE-44EE-A899-55870873BA6B}" presName="centerShape" presStyleLbl="node0" presStyleIdx="0" presStyleCnt="1" custScaleX="128153" custScaleY="111676"/>
      <dgm:spPr/>
      <dgm:t>
        <a:bodyPr/>
        <a:lstStyle/>
        <a:p>
          <a:endParaRPr lang="en-US"/>
        </a:p>
      </dgm:t>
    </dgm:pt>
    <dgm:pt modelId="{0E94FB66-04C6-4375-917B-8C9F0291D291}" type="pres">
      <dgm:prSet presAssocID="{0340D061-9597-4A85-9B4F-A478AF63B9FE}" presName="node" presStyleLbl="node1" presStyleIdx="0" presStyleCnt="5" custScaleX="128153" custScaleY="1116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18F90A-B3D0-4508-9968-9E2C72173F83}" type="pres">
      <dgm:prSet presAssocID="{0340D061-9597-4A85-9B4F-A478AF63B9FE}" presName="dummy" presStyleCnt="0"/>
      <dgm:spPr/>
      <dgm:t>
        <a:bodyPr/>
        <a:lstStyle/>
        <a:p>
          <a:endParaRPr lang="en-US"/>
        </a:p>
      </dgm:t>
    </dgm:pt>
    <dgm:pt modelId="{48E12817-E406-419C-BA9A-B7C3FFEAA958}" type="pres">
      <dgm:prSet presAssocID="{FF26864F-06B3-444D-B294-FD11DADE6066}" presName="sibTrans" presStyleLbl="sibTrans2D1" presStyleIdx="0" presStyleCnt="5" custScaleX="128153" custScaleY="111676"/>
      <dgm:spPr/>
      <dgm:t>
        <a:bodyPr/>
        <a:lstStyle/>
        <a:p>
          <a:endParaRPr lang="en-US"/>
        </a:p>
      </dgm:t>
    </dgm:pt>
    <dgm:pt modelId="{8199F001-CA28-45F0-9EFC-61479BA4097A}" type="pres">
      <dgm:prSet presAssocID="{FB230F94-F278-4C92-A60F-8778BE0FF546}" presName="node" presStyleLbl="node1" presStyleIdx="1" presStyleCnt="5" custScaleX="128153" custScaleY="111676" custRadScaleRad="126393" custRadScaleInc="18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DD2FE9-5965-4013-A3AC-402AA9B86F36}" type="pres">
      <dgm:prSet presAssocID="{FB230F94-F278-4C92-A60F-8778BE0FF546}" presName="dummy" presStyleCnt="0"/>
      <dgm:spPr/>
      <dgm:t>
        <a:bodyPr/>
        <a:lstStyle/>
        <a:p>
          <a:endParaRPr lang="en-US"/>
        </a:p>
      </dgm:t>
    </dgm:pt>
    <dgm:pt modelId="{122D2589-929A-405B-AB89-49CD7F872B71}" type="pres">
      <dgm:prSet presAssocID="{141AE6F5-FCB6-4E2E-8463-14476CBD87B0}" presName="sibTrans" presStyleLbl="sibTrans2D1" presStyleIdx="1" presStyleCnt="5" custScaleX="128153" custScaleY="111676"/>
      <dgm:spPr/>
      <dgm:t>
        <a:bodyPr/>
        <a:lstStyle/>
        <a:p>
          <a:endParaRPr lang="en-US"/>
        </a:p>
      </dgm:t>
    </dgm:pt>
    <dgm:pt modelId="{BBF6CBD3-7EAB-4AA5-AFDF-C94B2E29B653}" type="pres">
      <dgm:prSet presAssocID="{9C4BEBB4-D928-48C9-9E6F-BDCB894885F2}" presName="node" presStyleLbl="node1" presStyleIdx="2" presStyleCnt="5" custScaleX="128153" custScaleY="111676" custRadScaleRad="126393" custRadScaleInc="18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1CDFD-82C7-47E7-B8DF-1FADD2018FA8}" type="pres">
      <dgm:prSet presAssocID="{9C4BEBB4-D928-48C9-9E6F-BDCB894885F2}" presName="dummy" presStyleCnt="0"/>
      <dgm:spPr/>
      <dgm:t>
        <a:bodyPr/>
        <a:lstStyle/>
        <a:p>
          <a:endParaRPr lang="en-US"/>
        </a:p>
      </dgm:t>
    </dgm:pt>
    <dgm:pt modelId="{65A0A522-DE0E-4A9F-BFEC-9023CEA9456D}" type="pres">
      <dgm:prSet presAssocID="{70EEADD4-57BC-458A-81F5-86F481CE6840}" presName="sibTrans" presStyleLbl="sibTrans2D1" presStyleIdx="2" presStyleCnt="5" custScaleX="128153" custScaleY="111676"/>
      <dgm:spPr/>
      <dgm:t>
        <a:bodyPr/>
        <a:lstStyle/>
        <a:p>
          <a:endParaRPr lang="en-US"/>
        </a:p>
      </dgm:t>
    </dgm:pt>
    <dgm:pt modelId="{BDF3807E-BFEF-4752-9B80-1389B2AB9473}" type="pres">
      <dgm:prSet presAssocID="{9002C7C9-F512-404D-B7E0-0D2F07B891AA}" presName="node" presStyleLbl="node1" presStyleIdx="3" presStyleCnt="5" custScaleX="128153" custScaleY="1116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56BDE-1067-4FA7-B7E8-6F60E1C5F231}" type="pres">
      <dgm:prSet presAssocID="{9002C7C9-F512-404D-B7E0-0D2F07B891AA}" presName="dummy" presStyleCnt="0"/>
      <dgm:spPr/>
      <dgm:t>
        <a:bodyPr/>
        <a:lstStyle/>
        <a:p>
          <a:endParaRPr lang="en-US"/>
        </a:p>
      </dgm:t>
    </dgm:pt>
    <dgm:pt modelId="{0265450D-CC58-42B1-B9A5-5134B42D521C}" type="pres">
      <dgm:prSet presAssocID="{91816720-7109-40CF-9DB2-FB8A71B7EDE8}" presName="sibTrans" presStyleLbl="sibTrans2D1" presStyleIdx="3" presStyleCnt="5" custScaleX="128153" custScaleY="111676"/>
      <dgm:spPr/>
      <dgm:t>
        <a:bodyPr/>
        <a:lstStyle/>
        <a:p>
          <a:endParaRPr lang="en-US"/>
        </a:p>
      </dgm:t>
    </dgm:pt>
    <dgm:pt modelId="{5B53CD41-8101-4E0A-A16B-A18EDCBF028B}" type="pres">
      <dgm:prSet presAssocID="{C4CD5D8C-AB69-44BB-8E14-DB1D3C6B24B5}" presName="node" presStyleLbl="node1" presStyleIdx="4" presStyleCnt="5" custScaleX="128153" custScaleY="111676" custRadScaleRad="122664" custRadScaleInc="-38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7EE6BA-D5CA-440B-8A74-209E6CB3BD6C}" type="pres">
      <dgm:prSet presAssocID="{C4CD5D8C-AB69-44BB-8E14-DB1D3C6B24B5}" presName="dummy" presStyleCnt="0"/>
      <dgm:spPr/>
      <dgm:t>
        <a:bodyPr/>
        <a:lstStyle/>
        <a:p>
          <a:endParaRPr lang="en-US"/>
        </a:p>
      </dgm:t>
    </dgm:pt>
    <dgm:pt modelId="{883185B6-515B-4426-BE2C-96FF908392C4}" type="pres">
      <dgm:prSet presAssocID="{7CD51E30-6E2C-4347-AD95-8F7B231C6053}" presName="sibTrans" presStyleLbl="sibTrans2D1" presStyleIdx="4" presStyleCnt="5" custScaleX="128153" custScaleY="111676"/>
      <dgm:spPr/>
      <dgm:t>
        <a:bodyPr/>
        <a:lstStyle/>
        <a:p>
          <a:endParaRPr lang="en-US"/>
        </a:p>
      </dgm:t>
    </dgm:pt>
  </dgm:ptLst>
  <dgm:cxnLst>
    <dgm:cxn modelId="{62D58536-72D1-41E5-8705-7FE025F25B70}" srcId="{117ACB0C-49DE-44EE-A899-55870873BA6B}" destId="{9002C7C9-F512-404D-B7E0-0D2F07B891AA}" srcOrd="3" destOrd="0" parTransId="{469C34CA-B330-4137-B721-C794EE65D28C}" sibTransId="{91816720-7109-40CF-9DB2-FB8A71B7EDE8}"/>
    <dgm:cxn modelId="{3F87919B-E9B5-6F40-BAED-DE1ABB663818}" type="presOf" srcId="{9C4BEBB4-D928-48C9-9E6F-BDCB894885F2}" destId="{BBF6CBD3-7EAB-4AA5-AFDF-C94B2E29B653}" srcOrd="0" destOrd="0" presId="urn:microsoft.com/office/officeart/2005/8/layout/radial6"/>
    <dgm:cxn modelId="{22D2FB1A-A32A-3B4F-869B-67E645B3032E}" type="presOf" srcId="{C4CD5D8C-AB69-44BB-8E14-DB1D3C6B24B5}" destId="{5B53CD41-8101-4E0A-A16B-A18EDCBF028B}" srcOrd="0" destOrd="0" presId="urn:microsoft.com/office/officeart/2005/8/layout/radial6"/>
    <dgm:cxn modelId="{D40EFE9D-CC41-422E-B34C-72F16AB7E9AD}" srcId="{117ACB0C-49DE-44EE-A899-55870873BA6B}" destId="{C4CD5D8C-AB69-44BB-8E14-DB1D3C6B24B5}" srcOrd="4" destOrd="0" parTransId="{2E222043-EFC6-4B5C-8F3C-B6BB03E7A2F7}" sibTransId="{7CD51E30-6E2C-4347-AD95-8F7B231C6053}"/>
    <dgm:cxn modelId="{C2759015-3FD0-4446-97A6-DCC5769C2861}" type="presOf" srcId="{FF26864F-06B3-444D-B294-FD11DADE6066}" destId="{48E12817-E406-419C-BA9A-B7C3FFEAA958}" srcOrd="0" destOrd="0" presId="urn:microsoft.com/office/officeart/2005/8/layout/radial6"/>
    <dgm:cxn modelId="{CB144A20-D5CA-C048-9439-509D43DD8099}" type="presOf" srcId="{9002C7C9-F512-404D-B7E0-0D2F07B891AA}" destId="{BDF3807E-BFEF-4752-9B80-1389B2AB9473}" srcOrd="0" destOrd="0" presId="urn:microsoft.com/office/officeart/2005/8/layout/radial6"/>
    <dgm:cxn modelId="{0276C6DE-B465-4DE4-8234-BA5ECCA1D24B}" srcId="{31544BFF-9FA0-43CB-BBC0-49D87C5DF096}" destId="{117ACB0C-49DE-44EE-A899-55870873BA6B}" srcOrd="0" destOrd="0" parTransId="{7B2BA8E4-AB18-4CBE-A794-713C5E79FEB3}" sibTransId="{F5748BED-BCDD-427F-8783-FF3AA7B24A13}"/>
    <dgm:cxn modelId="{DD9E0D33-F581-446C-96E8-30710761BDBE}" srcId="{117ACB0C-49DE-44EE-A899-55870873BA6B}" destId="{9C4BEBB4-D928-48C9-9E6F-BDCB894885F2}" srcOrd="2" destOrd="0" parTransId="{0F8B30D0-07D5-4928-823A-C0A11C8DE6B1}" sibTransId="{70EEADD4-57BC-458A-81F5-86F481CE6840}"/>
    <dgm:cxn modelId="{25857A64-FADF-484C-AF9B-3220D0441B03}" type="presOf" srcId="{7CD51E30-6E2C-4347-AD95-8F7B231C6053}" destId="{883185B6-515B-4426-BE2C-96FF908392C4}" srcOrd="0" destOrd="0" presId="urn:microsoft.com/office/officeart/2005/8/layout/radial6"/>
    <dgm:cxn modelId="{A6F4B914-4480-324E-AAB9-09BCD738C06E}" type="presOf" srcId="{0340D061-9597-4A85-9B4F-A478AF63B9FE}" destId="{0E94FB66-04C6-4375-917B-8C9F0291D291}" srcOrd="0" destOrd="0" presId="urn:microsoft.com/office/officeart/2005/8/layout/radial6"/>
    <dgm:cxn modelId="{2C3BBBB7-7189-5B4F-85A4-821B81CCCF44}" type="presOf" srcId="{91816720-7109-40CF-9DB2-FB8A71B7EDE8}" destId="{0265450D-CC58-42B1-B9A5-5134B42D521C}" srcOrd="0" destOrd="0" presId="urn:microsoft.com/office/officeart/2005/8/layout/radial6"/>
    <dgm:cxn modelId="{59402369-B509-8444-98F5-4496A3B32521}" type="presOf" srcId="{FB230F94-F278-4C92-A60F-8778BE0FF546}" destId="{8199F001-CA28-45F0-9EFC-61479BA4097A}" srcOrd="0" destOrd="0" presId="urn:microsoft.com/office/officeart/2005/8/layout/radial6"/>
    <dgm:cxn modelId="{AF5C1915-7E1E-5145-8145-2F0E4B828FBD}" type="presOf" srcId="{141AE6F5-FCB6-4E2E-8463-14476CBD87B0}" destId="{122D2589-929A-405B-AB89-49CD7F872B71}" srcOrd="0" destOrd="0" presId="urn:microsoft.com/office/officeart/2005/8/layout/radial6"/>
    <dgm:cxn modelId="{011E7AE6-5561-A34F-8166-9F1434B704A9}" type="presOf" srcId="{31544BFF-9FA0-43CB-BBC0-49D87C5DF096}" destId="{D497A5BA-3A0C-4CEE-9599-572B68319A23}" srcOrd="0" destOrd="0" presId="urn:microsoft.com/office/officeart/2005/8/layout/radial6"/>
    <dgm:cxn modelId="{8A7A743E-C134-4E2D-8C8C-8489154B0734}" srcId="{117ACB0C-49DE-44EE-A899-55870873BA6B}" destId="{FB230F94-F278-4C92-A60F-8778BE0FF546}" srcOrd="1" destOrd="0" parTransId="{E88BEAB2-297C-440E-99C7-330F15EDF9F0}" sibTransId="{141AE6F5-FCB6-4E2E-8463-14476CBD87B0}"/>
    <dgm:cxn modelId="{9549E872-F3FC-E54B-82F4-EC5C759C5712}" type="presOf" srcId="{117ACB0C-49DE-44EE-A899-55870873BA6B}" destId="{2A0C287C-A571-40C2-B4D8-36E2776EB7BF}" srcOrd="0" destOrd="0" presId="urn:microsoft.com/office/officeart/2005/8/layout/radial6"/>
    <dgm:cxn modelId="{F166C75A-D0D2-4532-89DD-00990C0200F9}" srcId="{117ACB0C-49DE-44EE-A899-55870873BA6B}" destId="{0340D061-9597-4A85-9B4F-A478AF63B9FE}" srcOrd="0" destOrd="0" parTransId="{04D717F0-C662-43FE-9010-06EC37F04953}" sibTransId="{FF26864F-06B3-444D-B294-FD11DADE6066}"/>
    <dgm:cxn modelId="{742521F3-1D6E-1E4E-AEFD-564C9BCDCCD3}" type="presOf" srcId="{70EEADD4-57BC-458A-81F5-86F481CE6840}" destId="{65A0A522-DE0E-4A9F-BFEC-9023CEA9456D}" srcOrd="0" destOrd="0" presId="urn:microsoft.com/office/officeart/2005/8/layout/radial6"/>
    <dgm:cxn modelId="{32A688B4-8FD2-4643-8BAB-FA4277E6B13D}" type="presParOf" srcId="{D497A5BA-3A0C-4CEE-9599-572B68319A23}" destId="{2A0C287C-A571-40C2-B4D8-36E2776EB7BF}" srcOrd="0" destOrd="0" presId="urn:microsoft.com/office/officeart/2005/8/layout/radial6"/>
    <dgm:cxn modelId="{E399D4AB-A340-BD46-BDA3-A5AC22EDB5A5}" type="presParOf" srcId="{D497A5BA-3A0C-4CEE-9599-572B68319A23}" destId="{0E94FB66-04C6-4375-917B-8C9F0291D291}" srcOrd="1" destOrd="0" presId="urn:microsoft.com/office/officeart/2005/8/layout/radial6"/>
    <dgm:cxn modelId="{8F6764AF-C275-5545-85B6-2B7FF80A2398}" type="presParOf" srcId="{D497A5BA-3A0C-4CEE-9599-572B68319A23}" destId="{5018F90A-B3D0-4508-9968-9E2C72173F83}" srcOrd="2" destOrd="0" presId="urn:microsoft.com/office/officeart/2005/8/layout/radial6"/>
    <dgm:cxn modelId="{6D1D48A1-6DD5-8B4C-99A9-959FE8DFF40B}" type="presParOf" srcId="{D497A5BA-3A0C-4CEE-9599-572B68319A23}" destId="{48E12817-E406-419C-BA9A-B7C3FFEAA958}" srcOrd="3" destOrd="0" presId="urn:microsoft.com/office/officeart/2005/8/layout/radial6"/>
    <dgm:cxn modelId="{53D4CAD6-C01C-0846-A0C1-D2CB2B9AEA8B}" type="presParOf" srcId="{D497A5BA-3A0C-4CEE-9599-572B68319A23}" destId="{8199F001-CA28-45F0-9EFC-61479BA4097A}" srcOrd="4" destOrd="0" presId="urn:microsoft.com/office/officeart/2005/8/layout/radial6"/>
    <dgm:cxn modelId="{1653655A-0A29-7447-9CF9-A91A822B94C3}" type="presParOf" srcId="{D497A5BA-3A0C-4CEE-9599-572B68319A23}" destId="{FEDD2FE9-5965-4013-A3AC-402AA9B86F36}" srcOrd="5" destOrd="0" presId="urn:microsoft.com/office/officeart/2005/8/layout/radial6"/>
    <dgm:cxn modelId="{E7651865-9521-7F4F-B014-63BB5A85422F}" type="presParOf" srcId="{D497A5BA-3A0C-4CEE-9599-572B68319A23}" destId="{122D2589-929A-405B-AB89-49CD7F872B71}" srcOrd="6" destOrd="0" presId="urn:microsoft.com/office/officeart/2005/8/layout/radial6"/>
    <dgm:cxn modelId="{34241372-E1FE-2B48-8786-D1461C31D340}" type="presParOf" srcId="{D497A5BA-3A0C-4CEE-9599-572B68319A23}" destId="{BBF6CBD3-7EAB-4AA5-AFDF-C94B2E29B653}" srcOrd="7" destOrd="0" presId="urn:microsoft.com/office/officeart/2005/8/layout/radial6"/>
    <dgm:cxn modelId="{D36D61FD-94BE-4146-82BA-AB6D5F115DAB}" type="presParOf" srcId="{D497A5BA-3A0C-4CEE-9599-572B68319A23}" destId="{D3F1CDFD-82C7-47E7-B8DF-1FADD2018FA8}" srcOrd="8" destOrd="0" presId="urn:microsoft.com/office/officeart/2005/8/layout/radial6"/>
    <dgm:cxn modelId="{9AF1AAD6-2D36-C74C-BD34-C324158D1637}" type="presParOf" srcId="{D497A5BA-3A0C-4CEE-9599-572B68319A23}" destId="{65A0A522-DE0E-4A9F-BFEC-9023CEA9456D}" srcOrd="9" destOrd="0" presId="urn:microsoft.com/office/officeart/2005/8/layout/radial6"/>
    <dgm:cxn modelId="{C3C486C2-AD44-D143-B1DE-EB06ED10C49E}" type="presParOf" srcId="{D497A5BA-3A0C-4CEE-9599-572B68319A23}" destId="{BDF3807E-BFEF-4752-9B80-1389B2AB9473}" srcOrd="10" destOrd="0" presId="urn:microsoft.com/office/officeart/2005/8/layout/radial6"/>
    <dgm:cxn modelId="{FE0193A4-43F2-0C47-A8D4-26B6CFC1C725}" type="presParOf" srcId="{D497A5BA-3A0C-4CEE-9599-572B68319A23}" destId="{50556BDE-1067-4FA7-B7E8-6F60E1C5F231}" srcOrd="11" destOrd="0" presId="urn:microsoft.com/office/officeart/2005/8/layout/radial6"/>
    <dgm:cxn modelId="{DC895AA6-4974-6446-A103-D95EC61CE51A}" type="presParOf" srcId="{D497A5BA-3A0C-4CEE-9599-572B68319A23}" destId="{0265450D-CC58-42B1-B9A5-5134B42D521C}" srcOrd="12" destOrd="0" presId="urn:microsoft.com/office/officeart/2005/8/layout/radial6"/>
    <dgm:cxn modelId="{23442632-6179-EB4B-83FD-544D473D05D5}" type="presParOf" srcId="{D497A5BA-3A0C-4CEE-9599-572B68319A23}" destId="{5B53CD41-8101-4E0A-A16B-A18EDCBF028B}" srcOrd="13" destOrd="0" presId="urn:microsoft.com/office/officeart/2005/8/layout/radial6"/>
    <dgm:cxn modelId="{E38E9856-787B-7A41-93D6-74F581EDF584}" type="presParOf" srcId="{D497A5BA-3A0C-4CEE-9599-572B68319A23}" destId="{1A7EE6BA-D5CA-440B-8A74-209E6CB3BD6C}" srcOrd="14" destOrd="0" presId="urn:microsoft.com/office/officeart/2005/8/layout/radial6"/>
    <dgm:cxn modelId="{6E86FDFE-95BC-A24D-8664-58C325C1F086}" type="presParOf" srcId="{D497A5BA-3A0C-4CEE-9599-572B68319A23}" destId="{883185B6-515B-4426-BE2C-96FF908392C4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D98B7-B0C3-415F-815D-3671BC429D9F}" type="datetimeFigureOut">
              <a:rPr lang="en-US" smtClean="0"/>
              <a:pPr/>
              <a:t>2/4/14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B84D4-9A01-4476-BD91-F72BE8E87C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7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B84D4-9A01-4476-BD91-F72BE8E87C33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4124-6768-42B1-A7B7-F954B93E7074}" type="slidenum">
              <a:rPr lang="en-US" smtClean="0"/>
              <a:pPr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67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57CD7-C3E8-4259-9C38-F1C28DA51D57}" type="slidenum">
              <a:rPr lang="en-US" smtClean="0">
                <a:solidFill>
                  <a:prstClr val="black"/>
                </a:solidFill>
              </a:rPr>
              <a:pPr/>
              <a:t>195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0E63-C7DA-46D6-A80E-23363D466A48}" type="datetimeFigureOut">
              <a:rPr lang="en-US" smtClean="0"/>
              <a:pPr/>
              <a:t>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312A-1AD8-4E28-8EF5-3AE3CCEF4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0E63-C7DA-46D6-A80E-23363D466A48}" type="datetimeFigureOut">
              <a:rPr lang="en-US" smtClean="0"/>
              <a:pPr/>
              <a:t>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312A-1AD8-4E28-8EF5-3AE3CCEF4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0E63-C7DA-46D6-A80E-23363D466A48}" type="datetimeFigureOut">
              <a:rPr lang="en-US" smtClean="0"/>
              <a:pPr/>
              <a:t>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312A-1AD8-4E28-8EF5-3AE3CCEF4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43306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00" y="274638"/>
            <a:ext cx="6324600" cy="563562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79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0126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BD5C-4DE3-4BFE-B49B-210CD20001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EBE3-596B-4378-ACAF-5A143CA594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5464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BD5C-4DE3-4BFE-B49B-210CD20001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EBE3-596B-4378-ACAF-5A143CA594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526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BD5C-4DE3-4BFE-B49B-210CD20001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EBE3-596B-4378-ACAF-5A143CA594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3748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BD5C-4DE3-4BFE-B49B-210CD20001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EBE3-596B-4378-ACAF-5A143CA594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9719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BD5C-4DE3-4BFE-B49B-210CD20001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EBE3-596B-4378-ACAF-5A143CA594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402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0E63-C7DA-46D6-A80E-23363D466A48}" type="datetimeFigureOut">
              <a:rPr lang="en-US" smtClean="0"/>
              <a:pPr/>
              <a:t>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312A-1AD8-4E28-8EF5-3AE3CCEF4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BD5C-4DE3-4BFE-B49B-210CD20001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EBE3-596B-4378-ACAF-5A143CA594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006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BD5C-4DE3-4BFE-B49B-210CD20001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EBE3-596B-4378-ACAF-5A143CA594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97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BD5C-4DE3-4BFE-B49B-210CD20001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EBE3-596B-4378-ACAF-5A143CA594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483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0E63-C7DA-46D6-A80E-23363D466A48}" type="datetimeFigureOut">
              <a:rPr lang="en-US" smtClean="0"/>
              <a:pPr/>
              <a:t>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312A-1AD8-4E28-8EF5-3AE3CCEF4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0E63-C7DA-46D6-A80E-23363D466A48}" type="datetimeFigureOut">
              <a:rPr lang="en-US" smtClean="0"/>
              <a:pPr/>
              <a:t>2/4/14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312A-1AD8-4E28-8EF5-3AE3CCEF4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0E63-C7DA-46D6-A80E-23363D466A48}" type="datetimeFigureOut">
              <a:rPr lang="en-US" smtClean="0"/>
              <a:pPr/>
              <a:t>2/4/14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312A-1AD8-4E28-8EF5-3AE3CCEF4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0E63-C7DA-46D6-A80E-23363D466A48}" type="datetimeFigureOut">
              <a:rPr lang="en-US" smtClean="0"/>
              <a:pPr/>
              <a:t>2/4/14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312A-1AD8-4E28-8EF5-3AE3CCEF4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0E63-C7DA-46D6-A80E-23363D466A48}" type="datetimeFigureOut">
              <a:rPr lang="en-US" smtClean="0"/>
              <a:pPr/>
              <a:t>2/4/14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312A-1AD8-4E28-8EF5-3AE3CCEF4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0E63-C7DA-46D6-A80E-23363D466A48}" type="datetimeFigureOut">
              <a:rPr lang="en-US" smtClean="0"/>
              <a:pPr/>
              <a:t>2/4/14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312A-1AD8-4E28-8EF5-3AE3CCEF4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0E63-C7DA-46D6-A80E-23363D466A48}" type="datetimeFigureOut">
              <a:rPr lang="en-US" smtClean="0"/>
              <a:pPr/>
              <a:t>2/4/14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312A-1AD8-4E28-8EF5-3AE3CCEF4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20E63-C7DA-46D6-A80E-23363D466A48}" type="datetimeFigureOut">
              <a:rPr lang="en-US" smtClean="0"/>
              <a:pPr/>
              <a:t>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3312A-1AD8-4E28-8EF5-3AE3CCEF4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0BD5C-4DE3-4BFE-B49B-210CD20001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3EBE3-596B-4378-ACAF-5A143CA594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34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4" Type="http://schemas.openxmlformats.org/officeDocument/2006/relationships/image" Target="../media/image2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4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4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7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4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4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9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4" Type="http://schemas.openxmlformats.org/officeDocument/2006/relationships/image" Target="../media/image297.jpeg"/><Relationship Id="rId5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4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9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4" Type="http://schemas.openxmlformats.org/officeDocument/2006/relationships/image" Target="../media/image303.png"/><Relationship Id="rId5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4" Type="http://schemas.openxmlformats.org/officeDocument/2006/relationships/image" Target="../media/image30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5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8.jpeg"/><Relationship Id="rId3" Type="http://schemas.openxmlformats.org/officeDocument/2006/relationships/image" Target="../media/image29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4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9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4" Type="http://schemas.openxmlformats.org/officeDocument/2006/relationships/image" Target="../media/image313.jpeg"/><Relationship Id="rId5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1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eg"/><Relationship Id="rId4" Type="http://schemas.openxmlformats.org/officeDocument/2006/relationships/image" Target="../media/image316.jpeg"/><Relationship Id="rId5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4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7.jpeg"/><Relationship Id="rId3" Type="http://schemas.openxmlformats.org/officeDocument/2006/relationships/image" Target="../media/image318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9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4" Type="http://schemas.openxmlformats.org/officeDocument/2006/relationships/image" Target="../media/image3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0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eg"/><Relationship Id="rId4" Type="http://schemas.openxmlformats.org/officeDocument/2006/relationships/image" Target="../media/image325.jpeg"/><Relationship Id="rId5" Type="http://schemas.openxmlformats.org/officeDocument/2006/relationships/image" Target="../media/image326.jpeg"/><Relationship Id="rId6" Type="http://schemas.openxmlformats.org/officeDocument/2006/relationships/image" Target="../media/image327.png"/><Relationship Id="rId7" Type="http://schemas.openxmlformats.org/officeDocument/2006/relationships/image" Target="../media/image328.jpeg"/><Relationship Id="rId8" Type="http://schemas.openxmlformats.org/officeDocument/2006/relationships/image" Target="../media/image329.jpeg"/><Relationship Id="rId9" Type="http://schemas.openxmlformats.org/officeDocument/2006/relationships/image" Target="../media/image3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eg"/><Relationship Id="rId4" Type="http://schemas.openxmlformats.org/officeDocument/2006/relationships/image" Target="../media/image333.png"/><Relationship Id="rId5" Type="http://schemas.openxmlformats.org/officeDocument/2006/relationships/image" Target="../media/image3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eg"/><Relationship Id="rId4" Type="http://schemas.openxmlformats.org/officeDocument/2006/relationships/image" Target="../media/image337.jpeg"/><Relationship Id="rId5" Type="http://schemas.openxmlformats.org/officeDocument/2006/relationships/image" Target="../media/image3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5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4" Type="http://schemas.openxmlformats.org/officeDocument/2006/relationships/image" Target="../media/image341.png"/><Relationship Id="rId5" Type="http://schemas.openxmlformats.org/officeDocument/2006/relationships/image" Target="../media/image342.jpeg"/><Relationship Id="rId6" Type="http://schemas.openxmlformats.org/officeDocument/2006/relationships/image" Target="../media/image343.jpeg"/><Relationship Id="rId7" Type="http://schemas.openxmlformats.org/officeDocument/2006/relationships/image" Target="../media/image344.jpeg"/><Relationship Id="rId8" Type="http://schemas.openxmlformats.org/officeDocument/2006/relationships/image" Target="../media/image345.jpeg"/><Relationship Id="rId9" Type="http://schemas.openxmlformats.org/officeDocument/2006/relationships/image" Target="../media/image3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9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eg"/><Relationship Id="rId4" Type="http://schemas.openxmlformats.org/officeDocument/2006/relationships/image" Target="../media/image349.jpeg"/><Relationship Id="rId5" Type="http://schemas.openxmlformats.org/officeDocument/2006/relationships/image" Target="../media/image350.jpeg"/><Relationship Id="rId6" Type="http://schemas.openxmlformats.org/officeDocument/2006/relationships/image" Target="../media/image351.jpeg"/><Relationship Id="rId7" Type="http://schemas.openxmlformats.org/officeDocument/2006/relationships/image" Target="../media/image352.jpeg"/><Relationship Id="rId8" Type="http://schemas.openxmlformats.org/officeDocument/2006/relationships/image" Target="../media/image3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4" Type="http://schemas.openxmlformats.org/officeDocument/2006/relationships/image" Target="../media/image356.jpeg"/><Relationship Id="rId5" Type="http://schemas.openxmlformats.org/officeDocument/2006/relationships/image" Target="../media/image357.jpeg"/><Relationship Id="rId6" Type="http://schemas.openxmlformats.org/officeDocument/2006/relationships/image" Target="../media/image358.jpeg"/><Relationship Id="rId7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4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jpeg"/><Relationship Id="rId4" Type="http://schemas.openxmlformats.org/officeDocument/2006/relationships/image" Target="../media/image362.jpeg"/><Relationship Id="rId5" Type="http://schemas.openxmlformats.org/officeDocument/2006/relationships/image" Target="../media/image363.jpeg"/><Relationship Id="rId6" Type="http://schemas.openxmlformats.org/officeDocument/2006/relationships/image" Target="../media/image364.jpeg"/><Relationship Id="rId7" Type="http://schemas.openxmlformats.org/officeDocument/2006/relationships/image" Target="../media/image3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0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jpeg"/><Relationship Id="rId4" Type="http://schemas.openxmlformats.org/officeDocument/2006/relationships/image" Target="../media/image368.jpeg"/><Relationship Id="rId5" Type="http://schemas.openxmlformats.org/officeDocument/2006/relationships/image" Target="../media/image369.jpeg"/><Relationship Id="rId6" Type="http://schemas.openxmlformats.org/officeDocument/2006/relationships/image" Target="../media/image3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1.jpeg"/><Relationship Id="rId3" Type="http://schemas.openxmlformats.org/officeDocument/2006/relationships/image" Target="../media/image372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jpeg"/><Relationship Id="rId4" Type="http://schemas.openxmlformats.org/officeDocument/2006/relationships/image" Target="../media/image376.jpeg"/><Relationship Id="rId5" Type="http://schemas.openxmlformats.org/officeDocument/2006/relationships/image" Target="../media/image377.jpeg"/><Relationship Id="rId6" Type="http://schemas.openxmlformats.org/officeDocument/2006/relationships/image" Target="../media/image3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4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jpeg"/><Relationship Id="rId4" Type="http://schemas.openxmlformats.org/officeDocument/2006/relationships/image" Target="../media/image381.jpeg"/><Relationship Id="rId5" Type="http://schemas.openxmlformats.org/officeDocument/2006/relationships/image" Target="../media/image382.jpeg"/><Relationship Id="rId6" Type="http://schemas.openxmlformats.org/officeDocument/2006/relationships/image" Target="../media/image383.jpeg"/><Relationship Id="rId7" Type="http://schemas.openxmlformats.org/officeDocument/2006/relationships/image" Target="../media/image384.jpeg"/><Relationship Id="rId8" Type="http://schemas.openxmlformats.org/officeDocument/2006/relationships/image" Target="../media/image385.jpeg"/><Relationship Id="rId9" Type="http://schemas.openxmlformats.org/officeDocument/2006/relationships/image" Target="../media/image38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9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eg"/><Relationship Id="rId4" Type="http://schemas.openxmlformats.org/officeDocument/2006/relationships/image" Target="../media/image389.png"/><Relationship Id="rId5" Type="http://schemas.openxmlformats.org/officeDocument/2006/relationships/image" Target="../media/image390.jpeg"/><Relationship Id="rId6" Type="http://schemas.openxmlformats.org/officeDocument/2006/relationships/image" Target="../media/image391.png"/><Relationship Id="rId7" Type="http://schemas.openxmlformats.org/officeDocument/2006/relationships/image" Target="../media/image3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jpeg"/><Relationship Id="rId4" Type="http://schemas.openxmlformats.org/officeDocument/2006/relationships/image" Target="../media/image395.jpeg"/><Relationship Id="rId5" Type="http://schemas.openxmlformats.org/officeDocument/2006/relationships/image" Target="../media/image39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3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7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jpeg"/><Relationship Id="rId4" Type="http://schemas.openxmlformats.org/officeDocument/2006/relationships/image" Target="../media/image400.jpeg"/><Relationship Id="rId5" Type="http://schemas.openxmlformats.org/officeDocument/2006/relationships/image" Target="../media/image401.jpeg"/><Relationship Id="rId6" Type="http://schemas.openxmlformats.org/officeDocument/2006/relationships/image" Target="../media/image40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8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eg"/><Relationship Id="rId4" Type="http://schemas.openxmlformats.org/officeDocument/2006/relationships/image" Target="../media/image404.jpeg"/><Relationship Id="rId5" Type="http://schemas.openxmlformats.org/officeDocument/2006/relationships/image" Target="../media/image405.jpeg"/><Relationship Id="rId6" Type="http://schemas.openxmlformats.org/officeDocument/2006/relationships/image" Target="../media/image406.jpeg"/><Relationship Id="rId7" Type="http://schemas.openxmlformats.org/officeDocument/2006/relationships/image" Target="../media/image407.jpeg"/><Relationship Id="rId8" Type="http://schemas.openxmlformats.org/officeDocument/2006/relationships/image" Target="../media/image408.jpeg"/><Relationship Id="rId9" Type="http://schemas.openxmlformats.org/officeDocument/2006/relationships/image" Target="../media/image40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3.jpeg"/></Relationships>
</file>

<file path=ppt/slides/_rels/slide1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8.jpeg"/><Relationship Id="rId12" Type="http://schemas.openxmlformats.org/officeDocument/2006/relationships/image" Target="../media/image419.jpeg"/><Relationship Id="rId13" Type="http://schemas.openxmlformats.org/officeDocument/2006/relationships/image" Target="../media/image4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3.jpeg"/><Relationship Id="rId3" Type="http://schemas.openxmlformats.org/officeDocument/2006/relationships/image" Target="../media/image410.jpeg"/><Relationship Id="rId4" Type="http://schemas.openxmlformats.org/officeDocument/2006/relationships/image" Target="../media/image411.jpeg"/><Relationship Id="rId5" Type="http://schemas.openxmlformats.org/officeDocument/2006/relationships/image" Target="../media/image412.jpeg"/><Relationship Id="rId6" Type="http://schemas.openxmlformats.org/officeDocument/2006/relationships/image" Target="../media/image413.jpeg"/><Relationship Id="rId7" Type="http://schemas.openxmlformats.org/officeDocument/2006/relationships/image" Target="../media/image414.jpeg"/><Relationship Id="rId8" Type="http://schemas.openxmlformats.org/officeDocument/2006/relationships/image" Target="../media/image415.jpeg"/><Relationship Id="rId9" Type="http://schemas.openxmlformats.org/officeDocument/2006/relationships/image" Target="../media/image416.jpeg"/><Relationship Id="rId10" Type="http://schemas.openxmlformats.org/officeDocument/2006/relationships/image" Target="../media/image4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jpeg"/><Relationship Id="rId4" Type="http://schemas.openxmlformats.org/officeDocument/2006/relationships/image" Target="../media/image423.png"/><Relationship Id="rId5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jpeg"/><Relationship Id="rId4" Type="http://schemas.openxmlformats.org/officeDocument/2006/relationships/image" Target="../media/image427.jpeg"/><Relationship Id="rId5" Type="http://schemas.openxmlformats.org/officeDocument/2006/relationships/image" Target="../media/image4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5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jpeg"/><Relationship Id="rId4" Type="http://schemas.openxmlformats.org/officeDocument/2006/relationships/image" Target="../media/image4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9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png"/><Relationship Id="rId4" Type="http://schemas.openxmlformats.org/officeDocument/2006/relationships/image" Target="../media/image434.png"/><Relationship Id="rId5" Type="http://schemas.openxmlformats.org/officeDocument/2006/relationships/image" Target="../media/image435.jpeg"/><Relationship Id="rId6" Type="http://schemas.openxmlformats.org/officeDocument/2006/relationships/image" Target="../media/image4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2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jpeg"/><Relationship Id="rId4" Type="http://schemas.openxmlformats.org/officeDocument/2006/relationships/image" Target="../media/image439.jpeg"/><Relationship Id="rId5" Type="http://schemas.openxmlformats.org/officeDocument/2006/relationships/image" Target="../media/image4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7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jpeg"/><Relationship Id="rId4" Type="http://schemas.openxmlformats.org/officeDocument/2006/relationships/image" Target="../media/image443.jpeg"/><Relationship Id="rId5" Type="http://schemas.openxmlformats.org/officeDocument/2006/relationships/image" Target="../media/image444.jpeg"/><Relationship Id="rId6" Type="http://schemas.openxmlformats.org/officeDocument/2006/relationships/image" Target="../media/image445.jpeg"/><Relationship Id="rId7" Type="http://schemas.openxmlformats.org/officeDocument/2006/relationships/image" Target="../media/image4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1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jpeg"/><Relationship Id="rId4" Type="http://schemas.openxmlformats.org/officeDocument/2006/relationships/image" Target="../media/image449.jpeg"/><Relationship Id="rId5" Type="http://schemas.openxmlformats.org/officeDocument/2006/relationships/image" Target="../media/image450.png"/><Relationship Id="rId6" Type="http://schemas.openxmlformats.org/officeDocument/2006/relationships/image" Target="../media/image451.png"/><Relationship Id="rId7" Type="http://schemas.openxmlformats.org/officeDocument/2006/relationships/image" Target="../media/image4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7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jpeg"/><Relationship Id="rId4" Type="http://schemas.openxmlformats.org/officeDocument/2006/relationships/image" Target="../media/image455.jpeg"/><Relationship Id="rId5" Type="http://schemas.openxmlformats.org/officeDocument/2006/relationships/image" Target="../media/image4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jpeg"/><Relationship Id="rId4" Type="http://schemas.openxmlformats.org/officeDocument/2006/relationships/image" Target="../media/image459.jpeg"/><Relationship Id="rId5" Type="http://schemas.openxmlformats.org/officeDocument/2006/relationships/image" Target="../media/image4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7.jpe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jpeg"/><Relationship Id="rId4" Type="http://schemas.openxmlformats.org/officeDocument/2006/relationships/image" Target="../media/image464.jpeg"/><Relationship Id="rId5" Type="http://schemas.openxmlformats.org/officeDocument/2006/relationships/image" Target="../media/image4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2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jpeg"/><Relationship Id="rId4" Type="http://schemas.openxmlformats.org/officeDocument/2006/relationships/image" Target="../media/image4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6.jpe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9.jpeg"/><Relationship Id="rId3" Type="http://schemas.openxmlformats.org/officeDocument/2006/relationships/image" Target="../media/image470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png"/><Relationship Id="rId4" Type="http://schemas.openxmlformats.org/officeDocument/2006/relationships/image" Target="file://localhost/Users/Leape/Desktop/Bonus%20Artwork/Created/March/Screen%20shot%202013-03-21%20at%203.20.17%20PM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jpeg"/><Relationship Id="rId4" Type="http://schemas.openxmlformats.org/officeDocument/2006/relationships/image" Target="../media/image4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3.jpe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6.jpeg"/><Relationship Id="rId3" Type="http://schemas.openxmlformats.org/officeDocument/2006/relationships/image" Target="../media/image477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Leape/Desktop/Bonus%20Artwork/Created/Feb/Screen%20shot%202013-03-11%20at%206.37.49%20PM.png" TargetMode="External"/><Relationship Id="rId4" Type="http://schemas.openxmlformats.org/officeDocument/2006/relationships/image" Target="../media/image479.png"/><Relationship Id="rId5" Type="http://schemas.openxmlformats.org/officeDocument/2006/relationships/image" Target="file://localhost/Users/Leape/Desktop/Bonus%20Artwork/Created/Feb/Screen%20shot%202013-03-11%20at%206.38.04%20PM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8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jpeg"/><Relationship Id="rId4" Type="http://schemas.openxmlformats.org/officeDocument/2006/relationships/image" Target="../media/image482.jpeg"/><Relationship Id="rId5" Type="http://schemas.openxmlformats.org/officeDocument/2006/relationships/image" Target="../media/image4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0.jpe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4.png"/><Relationship Id="rId3" Type="http://schemas.openxmlformats.org/officeDocument/2006/relationships/image" Target="../media/image48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openxmlformats.org/officeDocument/2006/relationships/image" Target="../media/image19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5.jpeg"/><Relationship Id="rId3" Type="http://schemas.openxmlformats.org/officeDocument/2006/relationships/image" Target="../media/image486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png"/><Relationship Id="rId4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7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jpeg"/><Relationship Id="rId4" Type="http://schemas.openxmlformats.org/officeDocument/2006/relationships/image" Target="../media/image489.png"/><Relationship Id="rId5" Type="http://schemas.openxmlformats.org/officeDocument/2006/relationships/image" Target="../media/image492.jpeg"/><Relationship Id="rId6" Type="http://schemas.openxmlformats.org/officeDocument/2006/relationships/image" Target="file://localhost/Users/Leape/Desktop/Previews/Head&amp;Shoulders/Screen%20shot%202012-12-10%20at%206.05.00%20PM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0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jpeg"/><Relationship Id="rId4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3.jpe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5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6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jpeg"/><Relationship Id="rId4" Type="http://schemas.openxmlformats.org/officeDocument/2006/relationships/image" Target="../media/image499.jpeg"/><Relationship Id="rId5" Type="http://schemas.openxmlformats.org/officeDocument/2006/relationships/image" Target="../media/image500.jpeg"/><Relationship Id="rId6" Type="http://schemas.openxmlformats.org/officeDocument/2006/relationships/image" Target="../media/image5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7.jpe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2.jpeg"/><Relationship Id="rId3" Type="http://schemas.openxmlformats.org/officeDocument/2006/relationships/image" Target="../media/image501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5.png"/><Relationship Id="rId4" Type="http://schemas.openxmlformats.org/officeDocument/2006/relationships/image" Target="../media/image5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4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png"/><Relationship Id="rId4" Type="http://schemas.openxmlformats.org/officeDocument/2006/relationships/image" Target="../media/image509.png"/><Relationship Id="rId5" Type="http://schemas.openxmlformats.org/officeDocument/2006/relationships/image" Target="../media/image27.png"/><Relationship Id="rId6" Type="http://schemas.openxmlformats.org/officeDocument/2006/relationships/image" Target="../media/image510.png"/><Relationship Id="rId7" Type="http://schemas.openxmlformats.org/officeDocument/2006/relationships/image" Target="../media/image511.png"/><Relationship Id="rId8" Type="http://schemas.openxmlformats.org/officeDocument/2006/relationships/image" Target="../media/image5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7.jpe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3.png"/><Relationship Id="rId3" Type="http://schemas.openxmlformats.org/officeDocument/2006/relationships/image" Target="../media/image514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5.jpe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6.jpe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7.jpe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8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jpeg"/><Relationship Id="rId4" Type="http://schemas.openxmlformats.org/officeDocument/2006/relationships/image" Target="../media/image521.jpeg"/><Relationship Id="rId5" Type="http://schemas.openxmlformats.org/officeDocument/2006/relationships/image" Target="../media/image522.jpeg"/><Relationship Id="rId6" Type="http://schemas.openxmlformats.org/officeDocument/2006/relationships/image" Target="../media/image523.png"/><Relationship Id="rId7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9.jpe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5.jpe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7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9.jpeg"/><Relationship Id="rId4" Type="http://schemas.openxmlformats.org/officeDocument/2006/relationships/image" Target="../media/image5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8.jpe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1.jpe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2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jpeg"/><Relationship Id="rId4" Type="http://schemas.openxmlformats.org/officeDocument/2006/relationships/image" Target="../media/image535.jpeg"/><Relationship Id="rId5" Type="http://schemas.openxmlformats.org/officeDocument/2006/relationships/image" Target="../media/image5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3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8.jpeg"/><Relationship Id="rId4" Type="http://schemas.openxmlformats.org/officeDocument/2006/relationships/image" Target="../media/image539.jpeg"/><Relationship Id="rId5" Type="http://schemas.openxmlformats.org/officeDocument/2006/relationships/image" Target="../media/image5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7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2.jpeg"/><Relationship Id="rId4" Type="http://schemas.openxmlformats.org/officeDocument/2006/relationships/image" Target="../media/image543.jpeg"/><Relationship Id="rId5" Type="http://schemas.openxmlformats.org/officeDocument/2006/relationships/image" Target="../media/image544.jpeg"/><Relationship Id="rId6" Type="http://schemas.openxmlformats.org/officeDocument/2006/relationships/image" Target="../media/image545.jpeg"/><Relationship Id="rId7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1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7.jpeg"/><Relationship Id="rId4" Type="http://schemas.openxmlformats.org/officeDocument/2006/relationships/image" Target="../media/image548.jpeg"/><Relationship Id="rId5" Type="http://schemas.openxmlformats.org/officeDocument/2006/relationships/image" Target="../media/image549.jpeg"/><Relationship Id="rId6" Type="http://schemas.openxmlformats.org/officeDocument/2006/relationships/image" Target="../media/image550.jpeg"/><Relationship Id="rId7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6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jpeg"/><Relationship Id="rId4" Type="http://schemas.openxmlformats.org/officeDocument/2006/relationships/image" Target="../media/image553.jpeg"/><Relationship Id="rId5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1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jpeg"/><Relationship Id="rId4" Type="http://schemas.openxmlformats.org/officeDocument/2006/relationships/image" Target="../media/image556.jpeg"/><Relationship Id="rId5" Type="http://schemas.openxmlformats.org/officeDocument/2006/relationships/image" Target="../media/image557.jpeg"/><Relationship Id="rId6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4" Type="http://schemas.openxmlformats.org/officeDocument/2006/relationships/image" Target="../media/image558.jpeg"/><Relationship Id="rId5" Type="http://schemas.openxmlformats.org/officeDocument/2006/relationships/image" Target="../media/image559.jpeg"/><Relationship Id="rId6" Type="http://schemas.openxmlformats.org/officeDocument/2006/relationships/image" Target="../media/image560.jpeg"/><Relationship Id="rId7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jpeg"/><Relationship Id="rId4" Type="http://schemas.openxmlformats.org/officeDocument/2006/relationships/image" Target="../media/image562.jpeg"/><Relationship Id="rId5" Type="http://schemas.openxmlformats.org/officeDocument/2006/relationships/image" Target="../media/image563.jpeg"/><Relationship Id="rId6" Type="http://schemas.openxmlformats.org/officeDocument/2006/relationships/image" Target="../media/image564.jpeg"/><Relationship Id="rId7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6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6.jpeg"/><Relationship Id="rId4" Type="http://schemas.openxmlformats.org/officeDocument/2006/relationships/image" Target="../media/image567.jpeg"/><Relationship Id="rId5" Type="http://schemas.openxmlformats.org/officeDocument/2006/relationships/image" Target="../media/image568.jpeg"/><Relationship Id="rId6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5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jpeg"/><Relationship Id="rId4" Type="http://schemas.openxmlformats.org/officeDocument/2006/relationships/image" Target="../media/image571.jpeg"/><Relationship Id="rId5" Type="http://schemas.openxmlformats.org/officeDocument/2006/relationships/image" Target="../media/image572.jpeg"/><Relationship Id="rId6" Type="http://schemas.openxmlformats.org/officeDocument/2006/relationships/image" Target="../media/image266.png"/><Relationship Id="rId7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9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3.jpeg"/><Relationship Id="rId4" Type="http://schemas.openxmlformats.org/officeDocument/2006/relationships/image" Target="../media/image574.jpeg"/><Relationship Id="rId5" Type="http://schemas.openxmlformats.org/officeDocument/2006/relationships/image" Target="../media/image575.jpeg"/><Relationship Id="rId6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6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6.png"/><Relationship Id="rId4" Type="http://schemas.openxmlformats.org/officeDocument/2006/relationships/image" Target="../media/image577.jpeg"/><Relationship Id="rId5" Type="http://schemas.openxmlformats.org/officeDocument/2006/relationships/image" Target="../media/image578.jpeg"/><Relationship Id="rId6" Type="http://schemas.openxmlformats.org/officeDocument/2006/relationships/image" Target="../media/image579.jpeg"/><Relationship Id="rId7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.jpeg"/><Relationship Id="rId4" Type="http://schemas.openxmlformats.org/officeDocument/2006/relationships/image" Target="../media/image582.jpeg"/><Relationship Id="rId5" Type="http://schemas.openxmlformats.org/officeDocument/2006/relationships/image" Target="../media/image583.jpeg"/><Relationship Id="rId6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0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4.jpeg"/><Relationship Id="rId4" Type="http://schemas.openxmlformats.org/officeDocument/2006/relationships/image" Target="../media/image585.jpeg"/><Relationship Id="rId5" Type="http://schemas.openxmlformats.org/officeDocument/2006/relationships/image" Target="../media/image586.jpeg"/><Relationship Id="rId6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8.jpeg"/><Relationship Id="rId4" Type="http://schemas.openxmlformats.org/officeDocument/2006/relationships/image" Target="../media/image589.jpeg"/><Relationship Id="rId5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7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jpeg"/><Relationship Id="rId4" Type="http://schemas.openxmlformats.org/officeDocument/2006/relationships/image" Target="../media/image592.jpeg"/><Relationship Id="rId5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3.jpe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4.png"/><Relationship Id="rId3" Type="http://schemas.openxmlformats.org/officeDocument/2006/relationships/image" Target="../media/image513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6.png"/><Relationship Id="rId4" Type="http://schemas.openxmlformats.org/officeDocument/2006/relationships/image" Target="../media/image187.png"/><Relationship Id="rId5" Type="http://schemas.openxmlformats.org/officeDocument/2006/relationships/image" Target="../media/image597.png"/><Relationship Id="rId6" Type="http://schemas.openxmlformats.org/officeDocument/2006/relationships/image" Target="../media/image5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5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Leape/Desktop/Previews/iCE%20Watch/Screen%20shot%202013-02-10%20at%205.09.26%20PM.png" TargetMode="External"/><Relationship Id="rId4" Type="http://schemas.openxmlformats.org/officeDocument/2006/relationships/image" Target="../media/image599.jpeg"/><Relationship Id="rId5" Type="http://schemas.openxmlformats.org/officeDocument/2006/relationships/image" Target="file://localhost/Users/Leape/Desktop/Previews/Johnson/Flyer-Face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8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jpeg"/><Relationship Id="rId4" Type="http://schemas.openxmlformats.org/officeDocument/2006/relationships/image" Target="../media/image602.png"/><Relationship Id="rId5" Type="http://schemas.openxmlformats.org/officeDocument/2006/relationships/image" Target="../media/image5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0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4.jpeg"/><Relationship Id="rId4" Type="http://schemas.openxmlformats.org/officeDocument/2006/relationships/image" Target="../media/image605.jpeg"/><Relationship Id="rId5" Type="http://schemas.openxmlformats.org/officeDocument/2006/relationships/image" Target="../media/image606.jpeg"/><Relationship Id="rId6" Type="http://schemas.openxmlformats.org/officeDocument/2006/relationships/image" Target="../media/image5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3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Leape/Desktop/Previews/KitKat/Screen%20shot%202012-11-01%20at%201.49.08%20PM.png" TargetMode="External"/><Relationship Id="rId4" Type="http://schemas.openxmlformats.org/officeDocument/2006/relationships/image" Target="../media/image608.png"/><Relationship Id="rId5" Type="http://schemas.openxmlformats.org/officeDocument/2006/relationships/image" Target="file://localhost/Users/Leape/Desktop/Previews/KitKat/Screen%20shot%202012-11-01%20at%201.51.32%20PM.png" TargetMode="External"/><Relationship Id="rId6" Type="http://schemas.openxmlformats.org/officeDocument/2006/relationships/image" Target="../media/image609.jpeg"/><Relationship Id="rId7" Type="http://schemas.openxmlformats.org/officeDocument/2006/relationships/image" Target="file://localhost/Users/Leape/Desktop/Previews/KitKat/3D-Simulation2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7.pn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0.jpeg"/><Relationship Id="rId3" Type="http://schemas.openxmlformats.org/officeDocument/2006/relationships/image" Target="file://localhost/Users/Leape/Desktop/Previews/Dannone/CODE/Wall-342wX233hm.jpg" TargetMode="Externa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1.png"/><Relationship Id="rId3" Type="http://schemas.openxmlformats.org/officeDocument/2006/relationships/image" Target="../media/image513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61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3" Type="http://schemas.openxmlformats.org/officeDocument/2006/relationships/image" Target="../media/image89.png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3.png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4.png"/><Relationship Id="rId3" Type="http://schemas.openxmlformats.org/officeDocument/2006/relationships/image" Target="../media/image613.png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5.png"/><Relationship Id="rId3" Type="http://schemas.openxmlformats.org/officeDocument/2006/relationships/image" Target="../media/image613.png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6.png"/><Relationship Id="rId3" Type="http://schemas.openxmlformats.org/officeDocument/2006/relationships/image" Target="../media/image613.pn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7.jpeg"/><Relationship Id="rId3" Type="http://schemas.openxmlformats.org/officeDocument/2006/relationships/image" Target="../media/image613.png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8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jpeg"/><Relationship Id="rId4" Type="http://schemas.openxmlformats.org/officeDocument/2006/relationships/image" Target="../media/image6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9.jpeg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2.jpeg"/><Relationship Id="rId3" Type="http://schemas.openxmlformats.org/officeDocument/2006/relationships/image" Target="../media/image621.png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3.jpeg"/><Relationship Id="rId3" Type="http://schemas.openxmlformats.org/officeDocument/2006/relationships/image" Target="../media/image621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5.jpeg"/><Relationship Id="rId4" Type="http://schemas.openxmlformats.org/officeDocument/2006/relationships/image" Target="../media/image626.jpeg"/><Relationship Id="rId5" Type="http://schemas.openxmlformats.org/officeDocument/2006/relationships/image" Target="../media/image627.jpeg"/><Relationship Id="rId6" Type="http://schemas.openxmlformats.org/officeDocument/2006/relationships/image" Target="../media/image6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jpeg"/><Relationship Id="rId4" Type="http://schemas.openxmlformats.org/officeDocument/2006/relationships/image" Target="../media/image631.jpeg"/><Relationship Id="rId5" Type="http://schemas.openxmlformats.org/officeDocument/2006/relationships/image" Target="../media/image6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9.jpe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634.jpeg"/><Relationship Id="rId5" Type="http://schemas.openxmlformats.org/officeDocument/2006/relationships/image" Target="../media/image635.jpeg"/><Relationship Id="rId6" Type="http://schemas.openxmlformats.org/officeDocument/2006/relationships/image" Target="../media/image636.jpeg"/><Relationship Id="rId7" Type="http://schemas.openxmlformats.org/officeDocument/2006/relationships/image" Target="../media/image637.jpeg"/><Relationship Id="rId8" Type="http://schemas.openxmlformats.org/officeDocument/2006/relationships/image" Target="../media/image6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3.jpe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jpeg"/><Relationship Id="rId4" Type="http://schemas.openxmlformats.org/officeDocument/2006/relationships/image" Target="../media/image6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9.gif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Relationship Id="rId3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Relationship Id="rId3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Relationship Id="rId3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Relationship Id="rId3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Relationship Id="rId3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Relationship Id="rId3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eg"/><Relationship Id="rId12" Type="http://schemas.openxmlformats.org/officeDocument/2006/relationships/image" Target="../media/image17.gif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jpeg"/><Relationship Id="rId16" Type="http://schemas.openxmlformats.org/officeDocument/2006/relationships/image" Target="../media/image21.png"/><Relationship Id="rId17" Type="http://schemas.openxmlformats.org/officeDocument/2006/relationships/image" Target="../media/image22.jpeg"/><Relationship Id="rId1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png"/><Relationship Id="rId5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28.jpeg"/><Relationship Id="rId5" Type="http://schemas.openxmlformats.org/officeDocument/2006/relationships/image" Target="../media/image129.jpeg"/><Relationship Id="rId6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Relationship Id="rId3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4" Type="http://schemas.openxmlformats.org/officeDocument/2006/relationships/image" Target="../media/image138.jpeg"/><Relationship Id="rId5" Type="http://schemas.openxmlformats.org/officeDocument/2006/relationships/image" Target="../media/image139.jpeg"/><Relationship Id="rId6" Type="http://schemas.openxmlformats.org/officeDocument/2006/relationships/image" Target="../media/image140.jpeg"/><Relationship Id="rId7" Type="http://schemas.openxmlformats.org/officeDocument/2006/relationships/image" Target="../media/image141.jpeg"/><Relationship Id="rId8" Type="http://schemas.openxmlformats.org/officeDocument/2006/relationships/image" Target="../media/image142.jpeg"/><Relationship Id="rId9" Type="http://schemas.openxmlformats.org/officeDocument/2006/relationships/image" Target="../media/image143.jpeg"/><Relationship Id="rId10" Type="http://schemas.openxmlformats.org/officeDocument/2006/relationships/image" Target="../media/image144.jpeg"/><Relationship Id="rId11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4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gif"/><Relationship Id="rId12" Type="http://schemas.openxmlformats.org/officeDocument/2006/relationships/image" Target="../media/image34.gif"/><Relationship Id="rId13" Type="http://schemas.openxmlformats.org/officeDocument/2006/relationships/image" Target="../media/image35.jpeg"/><Relationship Id="rId14" Type="http://schemas.openxmlformats.org/officeDocument/2006/relationships/image" Target="../media/image36.jpeg"/><Relationship Id="rId15" Type="http://schemas.openxmlformats.org/officeDocument/2006/relationships/image" Target="../media/image37.jpeg"/><Relationship Id="rId16" Type="http://schemas.openxmlformats.org/officeDocument/2006/relationships/image" Target="../media/image38.png"/><Relationship Id="rId17" Type="http://schemas.openxmlformats.org/officeDocument/2006/relationships/image" Target="../media/image39.png"/><Relationship Id="rId18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4" Type="http://schemas.openxmlformats.org/officeDocument/2006/relationships/image" Target="../media/image151.jpeg"/><Relationship Id="rId5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4" Type="http://schemas.openxmlformats.org/officeDocument/2006/relationships/image" Target="../media/image155.jpeg"/><Relationship Id="rId5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4" Type="http://schemas.openxmlformats.org/officeDocument/2006/relationships/image" Target="../media/image159.jpeg"/><Relationship Id="rId5" Type="http://schemas.openxmlformats.org/officeDocument/2006/relationships/image" Target="../media/image160.jpeg"/><Relationship Id="rId6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4" Type="http://schemas.openxmlformats.org/officeDocument/2006/relationships/image" Target="../media/image164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4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4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4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jpeg"/><Relationship Id="rId3" Type="http://schemas.openxmlformats.org/officeDocument/2006/relationships/image" Target="../media/image177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jpeg"/><Relationship Id="rId14" Type="http://schemas.openxmlformats.org/officeDocument/2006/relationships/image" Target="../media/image52.jpeg"/><Relationship Id="rId15" Type="http://schemas.openxmlformats.org/officeDocument/2006/relationships/image" Target="../media/image53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46.png"/><Relationship Id="rId9" Type="http://schemas.openxmlformats.org/officeDocument/2006/relationships/image" Target="../media/image47.jpeg"/><Relationship Id="rId10" Type="http://schemas.openxmlformats.org/officeDocument/2006/relationships/image" Target="../media/image4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4" Type="http://schemas.openxmlformats.org/officeDocument/2006/relationships/image" Target="../media/image180.jpeg"/><Relationship Id="rId5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4" Type="http://schemas.openxmlformats.org/officeDocument/2006/relationships/image" Target="../media/image184.jpeg"/><Relationship Id="rId5" Type="http://schemas.openxmlformats.org/officeDocument/2006/relationships/image" Target="../media/image185.jpeg"/><Relationship Id="rId6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4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4" Type="http://schemas.openxmlformats.org/officeDocument/2006/relationships/image" Target="../media/image192.jpeg"/><Relationship Id="rId5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195.jpeg"/><Relationship Id="rId5" Type="http://schemas.openxmlformats.org/officeDocument/2006/relationships/image" Target="../media/image196.jpeg"/><Relationship Id="rId6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4" Type="http://schemas.openxmlformats.org/officeDocument/2006/relationships/image" Target="../media/image199.jpeg"/><Relationship Id="rId5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201.jpeg"/><Relationship Id="rId5" Type="http://schemas.openxmlformats.org/officeDocument/2006/relationships/image" Target="../media/image202.jpeg"/><Relationship Id="rId6" Type="http://schemas.openxmlformats.org/officeDocument/2006/relationships/image" Target="../media/image203.jpeg"/><Relationship Id="rId7" Type="http://schemas.openxmlformats.org/officeDocument/2006/relationships/image" Target="../media/image204.jpeg"/><Relationship Id="rId8" Type="http://schemas.openxmlformats.org/officeDocument/2006/relationships/image" Target="../media/image205.jpeg"/><Relationship Id="rId9" Type="http://schemas.openxmlformats.org/officeDocument/2006/relationships/image" Target="../media/image206.jpeg"/><Relationship Id="rId10" Type="http://schemas.openxmlformats.org/officeDocument/2006/relationships/image" Target="../media/image207.jpeg"/><Relationship Id="rId11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jpeg"/><Relationship Id="rId3" Type="http://schemas.openxmlformats.org/officeDocument/2006/relationships/image" Target="../media/image18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4" Type="http://schemas.openxmlformats.org/officeDocument/2006/relationships/image" Target="../media/image9.png"/><Relationship Id="rId5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4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4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jpeg"/><Relationship Id="rId3" Type="http://schemas.openxmlformats.org/officeDocument/2006/relationships/image" Target="../media/image23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png"/><Relationship Id="rId3" Type="http://schemas.openxmlformats.org/officeDocument/2006/relationships/image" Target="../media/image23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4" Type="http://schemas.openxmlformats.org/officeDocument/2006/relationships/image" Target="../media/image9.png"/><Relationship Id="rId5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4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9.png"/><Relationship Id="rId5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4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4" Type="http://schemas.openxmlformats.org/officeDocument/2006/relationships/image" Target="../media/image2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4" Type="http://schemas.openxmlformats.org/officeDocument/2006/relationships/image" Target="../media/image247.jpeg"/><Relationship Id="rId5" Type="http://schemas.openxmlformats.org/officeDocument/2006/relationships/image" Target="../media/image248.jpeg"/><Relationship Id="rId6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4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4" Type="http://schemas.openxmlformats.org/officeDocument/2006/relationships/image" Target="../media/image240.png"/><Relationship Id="rId5" Type="http://schemas.openxmlformats.org/officeDocument/2006/relationships/image" Target="../media/image255.jpeg"/><Relationship Id="rId6" Type="http://schemas.openxmlformats.org/officeDocument/2006/relationships/image" Target="../media/image2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4" Type="http://schemas.openxmlformats.org/officeDocument/2006/relationships/image" Target="../media/image258.jpeg"/><Relationship Id="rId5" Type="http://schemas.openxmlformats.org/officeDocument/2006/relationships/image" Target="../media/image259.jpeg"/><Relationship Id="rId6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jpe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2.png"/><Relationship Id="rId3" Type="http://schemas.openxmlformats.org/officeDocument/2006/relationships/image" Target="../media/image26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4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4" Type="http://schemas.openxmlformats.org/officeDocument/2006/relationships/image" Target="../media/image271.png"/><Relationship Id="rId5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4" Type="http://schemas.openxmlformats.org/officeDocument/2006/relationships/image" Target="../media/image27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4" Type="http://schemas.openxmlformats.org/officeDocument/2006/relationships/image" Target="../media/image2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5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8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ZAIN EL-ABEDEN\Desktop\M.Hany\leap cv 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761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Bayer -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Bepanthen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Event</a:t>
            </a:r>
          </a:p>
        </p:txBody>
      </p:sp>
      <p:pic>
        <p:nvPicPr>
          <p:cNvPr id="6" name="Picture 5" descr="leap 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69" y="274638"/>
            <a:ext cx="1898756" cy="13003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16553" y="4857387"/>
            <a:ext cx="16603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3D Invitation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4932242" y="5296230"/>
            <a:ext cx="2937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Conference Bags</a:t>
            </a:r>
            <a:endParaRPr lang="en-US" sz="2200" dirty="0"/>
          </a:p>
        </p:txBody>
      </p:sp>
      <p:pic>
        <p:nvPicPr>
          <p:cNvPr id="3" name="Picture 2" descr="imag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08" y="1574956"/>
            <a:ext cx="2520492" cy="3360656"/>
          </a:xfrm>
          <a:prstGeom prst="rect">
            <a:avLst/>
          </a:prstGeom>
        </p:spPr>
      </p:pic>
      <p:pic>
        <p:nvPicPr>
          <p:cNvPr id="9" name="Picture 8" descr="text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403" y="3070313"/>
            <a:ext cx="2176139" cy="1252706"/>
          </a:xfrm>
          <a:prstGeom prst="rect">
            <a:avLst/>
          </a:prstGeom>
        </p:spPr>
      </p:pic>
      <p:pic>
        <p:nvPicPr>
          <p:cNvPr id="10" name="Picture 9" descr="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69" y="2659351"/>
            <a:ext cx="2331466" cy="1748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260648"/>
            <a:ext cx="1397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4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63688" y="332656"/>
            <a:ext cx="6897960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Nestle Gondola’s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3" descr="Screen Shot 2014-01-02 at 5.46.10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394" y="1700809"/>
            <a:ext cx="3148494" cy="4079446"/>
          </a:xfrm>
        </p:spPr>
      </p:pic>
      <p:pic>
        <p:nvPicPr>
          <p:cNvPr id="10" name="Picture 9" descr="Screen Shot 2014-01-02 at 5.47.40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1700808"/>
            <a:ext cx="3011985" cy="4079446"/>
          </a:xfrm>
          <a:prstGeom prst="rect">
            <a:avLst/>
          </a:prstGeom>
        </p:spPr>
      </p:pic>
      <p:pic>
        <p:nvPicPr>
          <p:cNvPr id="11" name="Picture 16" descr="C:\Users\Mourad\Desktop\hgf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33867"/>
            <a:ext cx="1518692" cy="1151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128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63688" y="332656"/>
            <a:ext cx="6897960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3D Gondola’s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6" descr="C:\Users\Mourad\Desktop\hgf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-33867"/>
            <a:ext cx="1518692" cy="1151731"/>
          </a:xfrm>
          <a:prstGeom prst="rect">
            <a:avLst/>
          </a:prstGeom>
          <a:noFill/>
        </p:spPr>
      </p:pic>
      <p:pic>
        <p:nvPicPr>
          <p:cNvPr id="7" name="Content Placeholder 4" descr="Screen Shot 2014-01-02 at 5.48.59 PM.pn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770" y="2459319"/>
            <a:ext cx="2530113" cy="3402192"/>
          </a:xfrm>
        </p:spPr>
      </p:pic>
      <p:pic>
        <p:nvPicPr>
          <p:cNvPr id="8" name="Content Placeholder 3" descr="Screen Shot 2014-01-02 at 5.51.31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8738" y="2501691"/>
            <a:ext cx="5858825" cy="327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87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2-27 at 8.06.3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016" y="1340768"/>
            <a:ext cx="3525334" cy="4625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_021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3118" y="2017282"/>
            <a:ext cx="459338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578px-Mars_logo.sv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3880" y="188640"/>
            <a:ext cx="1080120" cy="4447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9339" y="598862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Design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0183" y="598862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95736" y="404664"/>
            <a:ext cx="5688632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Emirates </a:t>
            </a: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Misr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gondola Rebranding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003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1486" y="2222930"/>
            <a:ext cx="4312412" cy="2692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01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6056" y="1412776"/>
            <a:ext cx="2916228" cy="4312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578px-Mars_logo.sv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332656"/>
            <a:ext cx="1080120" cy="4447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7950" y="577431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Design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8794" y="577431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79712" y="620688"/>
            <a:ext cx="5781328" cy="566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Emirates </a:t>
            </a: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Misr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gondola Rebranding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2066" y="1500174"/>
            <a:ext cx="3106065" cy="427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0346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76" y="1500174"/>
            <a:ext cx="2631454" cy="427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357950" y="584575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Design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8794" y="584575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79712" y="404664"/>
            <a:ext cx="664542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Emirates </a:t>
            </a: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Misr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gondola Rebranding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578px-Mars_logo.sv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103925"/>
            <a:ext cx="1080120" cy="444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24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76" y="1376358"/>
            <a:ext cx="2780952" cy="4467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esig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4048" y="1360148"/>
            <a:ext cx="3383168" cy="4541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578px-Mars_logo.sv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3880" y="188640"/>
            <a:ext cx="1080120" cy="4447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7950" y="591718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Design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8794" y="591718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35696" y="548680"/>
            <a:ext cx="698477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Emirates </a:t>
            </a: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Misr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gondola Rebranding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-20130703-WA00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619607"/>
            <a:ext cx="3193249" cy="4257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578px-Mars_logo.sv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332656"/>
            <a:ext cx="1080120" cy="444755"/>
          </a:xfrm>
          <a:prstGeom prst="rect">
            <a:avLst/>
          </a:prstGeom>
        </p:spPr>
      </p:pic>
      <p:pic>
        <p:nvPicPr>
          <p:cNvPr id="7" name="Picture 6" descr="M3adi 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0032" y="1556792"/>
            <a:ext cx="2798934" cy="4329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07704" y="620688"/>
            <a:ext cx="556530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Flutes Ramadan gondola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Photo039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9099" y="1824707"/>
            <a:ext cx="2687128" cy="3184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hoto0399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1844824"/>
            <a:ext cx="2123163" cy="3169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hoto0401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8314" y="1824706"/>
            <a:ext cx="2052078" cy="3184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628003"/>
            <a:ext cx="1251248" cy="56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President Campaign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hmed\Desktop\Leap\recent work presentation\NADA\20121015_011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216" y="1412776"/>
            <a:ext cx="3733800" cy="4585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Ahmed\Desktop\Leap\recent work presentation\NADA\20121015_0113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803" y="1412776"/>
            <a:ext cx="3799305" cy="4585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5831" y="0"/>
            <a:ext cx="1178169" cy="102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Parachute Gondola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3561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SAM_0209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340768"/>
            <a:ext cx="3384376" cy="487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SAM_020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364704"/>
            <a:ext cx="3810000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233" y="583816"/>
            <a:ext cx="3393375" cy="48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8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" descr="C:\Users\Mourad\Desktop\fgvj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8795" y="404664"/>
            <a:ext cx="1019669" cy="1224136"/>
          </a:xfrm>
          <a:prstGeom prst="rect">
            <a:avLst/>
          </a:prstGeom>
          <a:noFill/>
        </p:spPr>
      </p:pic>
      <p:pic>
        <p:nvPicPr>
          <p:cNvPr id="9" name="Picture 5" descr="C:\Users\Mourad\Desktop\new photos\Mazda 3 Launch\DSC_76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04" y="1556792"/>
            <a:ext cx="382817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DSC_765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6138" y="3874814"/>
            <a:ext cx="3985749" cy="2218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1979712" y="611977"/>
            <a:ext cx="526217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Mazda Launch – Four Seasons</a:t>
            </a:r>
            <a:endParaRPr lang="en-US" sz="3200" dirty="0"/>
          </a:p>
        </p:txBody>
      </p:sp>
      <p:pic>
        <p:nvPicPr>
          <p:cNvPr id="6" name="Picture 4" descr="C:\Users\Mourad\Desktop\new photos\Mazda 3 Launch\DSC_762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556793"/>
            <a:ext cx="396044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chemeClr val="accent6">
                    <a:lumMod val="75000"/>
                  </a:schemeClr>
                </a:solidFill>
              </a:rPr>
              <a:t>Gates</a:t>
            </a:r>
            <a:endParaRPr lang="en-US" sz="8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Mourad\Desktop\hgfj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620688"/>
            <a:ext cx="1174997" cy="891083"/>
          </a:xfrm>
          <a:prstGeom prst="rect">
            <a:avLst/>
          </a:prstGeom>
          <a:noFill/>
        </p:spPr>
      </p:pic>
      <p:pic>
        <p:nvPicPr>
          <p:cNvPr id="8" name="Picture 7" descr="Mockup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189" y="1844824"/>
            <a:ext cx="4181267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 descr="IMG_0155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844824"/>
            <a:ext cx="4073676" cy="3699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357950" y="571501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Design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794" y="571501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_AM_023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552728" cy="4234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404664"/>
            <a:ext cx="1251248" cy="56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5000" y="6096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CC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3" descr="Nido Bridg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144000" cy="1663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357290" y="496653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Bridge</a:t>
            </a:r>
          </a:p>
        </p:txBody>
      </p:sp>
      <p:pic>
        <p:nvPicPr>
          <p:cNvPr id="8" name="Picture 7" descr="Untitlf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2844173"/>
            <a:ext cx="5002019" cy="3753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6" descr="C:\Users\Mourad\Desktop\hgfj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476672"/>
            <a:ext cx="940438" cy="71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4290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chemeClr val="accent6">
                    <a:lumMod val="75000"/>
                  </a:schemeClr>
                </a:solidFill>
              </a:rPr>
              <a:t>OTC</a:t>
            </a:r>
            <a:endParaRPr lang="en-US" sz="8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armen hilal\Desktop\GOOD WORK\IMG_14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861048"/>
            <a:ext cx="3638772" cy="242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carmen hilal\Desktop\GOOD WORK\IMG_14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3744416" cy="2561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carmen hilal\Desktop\GOOD WORK\IMG_141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88843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6" descr="C:\Users\Mourad\Desktop\hgfj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260648"/>
            <a:ext cx="1174997" cy="891083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828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</a:rPr>
              <a:t>Aclaryic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 OTC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484784"/>
            <a:ext cx="2520280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40" y="1556792"/>
            <a:ext cx="3074188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84" y="1484784"/>
            <a:ext cx="237626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6" descr="C:\Users\Mourad\Desktop\hgfj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404664"/>
            <a:ext cx="1174997" cy="891083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828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Carton OTC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701201379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2952328" cy="5074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2701201379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252142"/>
            <a:ext cx="2592288" cy="4985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828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Wood OTC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828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OTC Stand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Content Placeholder 3" descr="IMG_5555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8666" y="1600200"/>
            <a:ext cx="3369733" cy="4525963"/>
          </a:xfrm>
        </p:spPr>
      </p:pic>
    </p:spTree>
    <p:extLst>
      <p:ext uri="{BB962C8B-B14F-4D97-AF65-F5344CB8AC3E}">
        <p14:creationId xmlns:p14="http://schemas.microsoft.com/office/powerpoint/2010/main" val="373582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</a:rPr>
              <a:t>Truck Branding</a:t>
            </a:r>
            <a:endParaRPr lang="en-US" sz="7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OOD WORK\20130714_1952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5160573" cy="387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:\GOOD WORK\IMG_403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331236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D:\GOOD WORK\IMG_402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384376" cy="300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2339752" y="476672"/>
            <a:ext cx="4476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Mirinda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Fun Mix Event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3" descr="C:\Users\hp\Desktop\pepsi-log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636364" cy="827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C:\Users\Mourad\Desktop\new photos\savola car branding\IMG_03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552" y="3429000"/>
            <a:ext cx="3888432" cy="2762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NPR door sid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308" y="3376993"/>
            <a:ext cx="4047124" cy="278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C:\Users\Mourad\Desktop\sssss\Image45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03648" y="1196752"/>
            <a:ext cx="6696744" cy="2253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</a:rPr>
              <a:t>Giveaways</a:t>
            </a:r>
            <a:endParaRPr lang="en-US" sz="7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3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5029200"/>
            <a:ext cx="4899993" cy="131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kit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3893" y="1052736"/>
            <a:ext cx="3242283" cy="2209950"/>
          </a:xfrm>
          <a:prstGeom prst="rect">
            <a:avLst/>
          </a:prstGeom>
        </p:spPr>
      </p:pic>
      <p:pic>
        <p:nvPicPr>
          <p:cNvPr id="9" name="Picture 8" descr="hygcxy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893" y="3048000"/>
            <a:ext cx="2059947" cy="1682087"/>
          </a:xfrm>
          <a:prstGeom prst="rect">
            <a:avLst/>
          </a:prstGeom>
        </p:spPr>
      </p:pic>
      <p:pic>
        <p:nvPicPr>
          <p:cNvPr id="10" name="Picture 9" descr="uitd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8940" y="1447800"/>
            <a:ext cx="2120892" cy="1462684"/>
          </a:xfrm>
          <a:prstGeom prst="rect">
            <a:avLst/>
          </a:prstGeom>
        </p:spPr>
      </p:pic>
      <p:pic>
        <p:nvPicPr>
          <p:cNvPr id="11" name="Picture 10" descr="14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942" y="3028950"/>
            <a:ext cx="2852234" cy="213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2852936"/>
            <a:ext cx="1320554" cy="1264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371600"/>
            <a:ext cx="1292570" cy="1273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9" descr="DSC01346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357464"/>
            <a:ext cx="1440160" cy="1303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699792" y="332656"/>
            <a:ext cx="4356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Summer Giveaways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-x1.psd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844824"/>
            <a:ext cx="259228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creen shot 2012-02-09 at 2.09.56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1844824"/>
            <a:ext cx="208079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844824"/>
            <a:ext cx="2525870" cy="3440308"/>
          </a:xfrm>
          <a:prstGeom prst="rect">
            <a:avLst/>
          </a:prstGeom>
        </p:spPr>
      </p:pic>
      <p:pic>
        <p:nvPicPr>
          <p:cNvPr id="12" name="Picture 11" descr="Screen shot 2012-02-09 at 2.24.38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3645024"/>
            <a:ext cx="2545679" cy="1703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483768" y="260648"/>
            <a:ext cx="5461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Ramadan Giveaways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SC017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95014" y="3239844"/>
            <a:ext cx="3184374" cy="682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DSC001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294816" y="3239843"/>
            <a:ext cx="3184372" cy="682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9" descr="DSC001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230918" y="3239844"/>
            <a:ext cx="3184372" cy="682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_042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362" y="1988840"/>
            <a:ext cx="3809874" cy="318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843808" y="0"/>
            <a:ext cx="35699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</a:rPr>
              <a:t>Lanyards</a:t>
            </a:r>
            <a:endParaRPr lang="en-US" sz="7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IMG_020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334148" y="1484784"/>
            <a:ext cx="116584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79712" y="1556792"/>
            <a:ext cx="1306431" cy="228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1556792"/>
            <a:ext cx="1097129" cy="222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419872" y="0"/>
            <a:ext cx="1963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</a:rPr>
              <a:t>Bags</a:t>
            </a:r>
            <a:endParaRPr lang="en-US" sz="7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11" descr="IMG_019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093746"/>
            <a:ext cx="2448013" cy="1567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IMG_0197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1304765"/>
            <a:ext cx="1800200" cy="270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IMG_0423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6990" y="1532870"/>
            <a:ext cx="2048940" cy="2400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IMG_0181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4262627"/>
            <a:ext cx="2736304" cy="1614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IMG_1077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789040"/>
            <a:ext cx="2160240" cy="2396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31840" y="201414"/>
            <a:ext cx="3144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Rope Bags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carmen hilal\Desktop\new year giveaways\Picture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1963083" cy="2613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carmen hilal\Desktop\new year giveaways\Picture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2376264" cy="275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carmen hilal\Desktop\new year giveaways\Picture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238" y="1412776"/>
            <a:ext cx="241802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carmen hilal\Desktop\new year giveaways\New folder\Drawstring-Bag-With-Mesh--Domestic-5-Day-Delivery-_275072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221088"/>
            <a:ext cx="2140376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Users\carmen hilal\Desktop\new year giveaways\New folder\Personalised-Printed--Port-Lincoln-Sports-Bag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0333" y="3933056"/>
            <a:ext cx="2306163" cy="230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C:\Users\carmen hilal\Desktop\new year giveaways\New folder\BUBG0000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1484784"/>
            <a:ext cx="2195736" cy="2497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C:\Users\carmen hilal\Desktop\new year giveaways\New folder\Drawstring-Duffle-Bag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149080"/>
            <a:ext cx="3456384" cy="1917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021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628800"/>
            <a:ext cx="3783258" cy="451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1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556792"/>
            <a:ext cx="18002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1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1700808"/>
            <a:ext cx="1800200" cy="210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1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3861048"/>
            <a:ext cx="1728192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1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3861048"/>
            <a:ext cx="18002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328" y="341325"/>
            <a:ext cx="2559313" cy="7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216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15816" y="129406"/>
            <a:ext cx="3298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Waist Bags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carmen hilal\Desktop\new year giveaways\Picture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2748905" cy="2748905"/>
          </a:xfrm>
          <a:prstGeom prst="rect">
            <a:avLst/>
          </a:prstGeom>
          <a:noFill/>
        </p:spPr>
      </p:pic>
      <p:pic>
        <p:nvPicPr>
          <p:cNvPr id="5123" name="Picture 3" descr="C:\Users\carmen hilal\Desktop\new year giveaways\Picture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253" y="4005064"/>
            <a:ext cx="3269979" cy="2182387"/>
          </a:xfrm>
          <a:prstGeom prst="rect">
            <a:avLst/>
          </a:prstGeom>
          <a:noFill/>
        </p:spPr>
      </p:pic>
      <p:pic>
        <p:nvPicPr>
          <p:cNvPr id="5124" name="Picture 4" descr="C:\Users\carmen hilal\Desktop\new year giveaways\Picture1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3645024"/>
            <a:ext cx="2627784" cy="2160240"/>
          </a:xfrm>
          <a:prstGeom prst="rect">
            <a:avLst/>
          </a:prstGeom>
          <a:noFill/>
        </p:spPr>
      </p:pic>
      <p:pic>
        <p:nvPicPr>
          <p:cNvPr id="5125" name="Picture 5" descr="C:\Users\carmen hilal\Desktop\new year giveaways\Picture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9154" y="1916832"/>
            <a:ext cx="3164846" cy="1512168"/>
          </a:xfrm>
          <a:prstGeom prst="rect">
            <a:avLst/>
          </a:prstGeom>
          <a:noFill/>
        </p:spPr>
      </p:pic>
      <p:pic>
        <p:nvPicPr>
          <p:cNvPr id="5126" name="Picture 6" descr="C:\Users\carmen hilal\Desktop\new year giveaways\New folder\Waist_packs_0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3136"/>
            <a:ext cx="3405022" cy="1232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Users\carmen hilal\Desktop\new year giveaways\New folder\a24gg23_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56751">
            <a:off x="3206399" y="1415328"/>
            <a:ext cx="2546186" cy="2546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Cooler bags</a:t>
            </a:r>
            <a:endParaRPr lang="ar-EG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 descr="tydu5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628800"/>
            <a:ext cx="3744416" cy="4277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021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412776"/>
            <a:ext cx="175260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_011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501008"/>
            <a:ext cx="1944216" cy="2620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MG_020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88224" y="3933056"/>
            <a:ext cx="136815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_012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60232" y="1412777"/>
            <a:ext cx="122413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Users\Mourad\Desktop\j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60648"/>
            <a:ext cx="1442023" cy="682631"/>
          </a:xfrm>
          <a:prstGeom prst="rect">
            <a:avLst/>
          </a:prstGeom>
          <a:noFill/>
        </p:spPr>
      </p:pic>
      <p:pic>
        <p:nvPicPr>
          <p:cNvPr id="8" name="Picture 9" descr="DSC_0011.JPG"/>
          <p:cNvPicPr>
            <a:picLocks noChangeAspect="1"/>
          </p:cNvPicPr>
          <p:nvPr/>
        </p:nvPicPr>
        <p:blipFill>
          <a:blip r:embed="rId3" cstate="print">
            <a:lum bright="32000" contrast="50000"/>
          </a:blip>
          <a:srcRect/>
          <a:stretch>
            <a:fillRect/>
          </a:stretch>
        </p:blipFill>
        <p:spPr bwMode="auto">
          <a:xfrm>
            <a:off x="5148064" y="1340769"/>
            <a:ext cx="2348834" cy="170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DSC_0016.JPG"/>
          <p:cNvPicPr>
            <a:picLocks noChangeAspect="1"/>
          </p:cNvPicPr>
          <p:nvPr/>
        </p:nvPicPr>
        <p:blipFill>
          <a:blip r:embed="rId4" cstate="print">
            <a:lum bright="14000" contrast="28000"/>
          </a:blip>
          <a:srcRect/>
          <a:stretch>
            <a:fillRect/>
          </a:stretch>
        </p:blipFill>
        <p:spPr bwMode="auto">
          <a:xfrm>
            <a:off x="755576" y="1366838"/>
            <a:ext cx="4392489" cy="4922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DSC_0009.JPG"/>
          <p:cNvPicPr>
            <a:picLocks noChangeAspect="1"/>
          </p:cNvPicPr>
          <p:nvPr/>
        </p:nvPicPr>
        <p:blipFill>
          <a:blip r:embed="rId5" cstate="print">
            <a:lum bright="20000" contrast="34000"/>
          </a:blip>
          <a:srcRect/>
          <a:stretch>
            <a:fillRect/>
          </a:stretch>
        </p:blipFill>
        <p:spPr bwMode="auto">
          <a:xfrm>
            <a:off x="5148064" y="2967870"/>
            <a:ext cx="2376264" cy="1646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DSC_0012.JPG"/>
          <p:cNvPicPr>
            <a:picLocks noChangeAspect="1"/>
          </p:cNvPicPr>
          <p:nvPr/>
        </p:nvPicPr>
        <p:blipFill>
          <a:blip r:embed="rId6" cstate="print">
            <a:lum bright="8000" contrast="20000"/>
          </a:blip>
          <a:srcRect/>
          <a:stretch>
            <a:fillRect/>
          </a:stretch>
        </p:blipFill>
        <p:spPr bwMode="auto">
          <a:xfrm>
            <a:off x="5112175" y="4554522"/>
            <a:ext cx="2412153" cy="1754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2987824" y="611977"/>
            <a:ext cx="3578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Fluffy launch Events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ags</a:t>
            </a:r>
            <a:endParaRPr lang="ar-EG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Content Placeholder 3" descr="IMG_5553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9"/>
          <a:stretch/>
        </p:blipFill>
        <p:spPr>
          <a:xfrm>
            <a:off x="899592" y="1628800"/>
            <a:ext cx="3134679" cy="4171615"/>
          </a:xfrm>
        </p:spPr>
      </p:pic>
      <p:pic>
        <p:nvPicPr>
          <p:cNvPr id="13" name="Content Placeholder 3" descr="IMG_557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2"/>
          <a:stretch/>
        </p:blipFill>
        <p:spPr>
          <a:xfrm>
            <a:off x="4572000" y="2132856"/>
            <a:ext cx="3290003" cy="282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8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Laptop Bags</a:t>
            </a:r>
            <a:endParaRPr lang="ar-EG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Content Placeholder 5" descr="IMG_5539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1" r="-451"/>
          <a:stretch/>
        </p:blipFill>
        <p:spPr>
          <a:xfrm>
            <a:off x="1475656" y="1556792"/>
            <a:ext cx="6129866" cy="4525963"/>
          </a:xfrm>
        </p:spPr>
      </p:pic>
    </p:spTree>
    <p:extLst>
      <p:ext uri="{BB962C8B-B14F-4D97-AF65-F5344CB8AC3E}">
        <p14:creationId xmlns:p14="http://schemas.microsoft.com/office/powerpoint/2010/main" val="64775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9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944" y="1509011"/>
            <a:ext cx="2222415" cy="115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023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712" y="1341425"/>
            <a:ext cx="4199384" cy="4823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_022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1" y="3933056"/>
            <a:ext cx="2458393" cy="96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_019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5085184"/>
            <a:ext cx="2410363" cy="935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MG_022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944" y="2846575"/>
            <a:ext cx="2222415" cy="97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34888" y="269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Pencil Case &amp; Make up bags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322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 descr="20130422_15134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319" y="1340768"/>
            <a:ext cx="1174401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0" descr="20130422_15140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340768"/>
            <a:ext cx="1174401" cy="1365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9" descr="Slide1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2060848"/>
            <a:ext cx="309634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0" descr="Slide0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412776"/>
            <a:ext cx="1815713" cy="2782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5" descr="MobinilLogo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620688"/>
            <a:ext cx="936055" cy="62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Slide09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797152"/>
            <a:ext cx="1939230" cy="1430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Slide02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4293096"/>
            <a:ext cx="1800200" cy="1886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7" descr="Slide11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780928"/>
            <a:ext cx="2013198" cy="1927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Assorted giveaways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Picture 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228184" y="2348880"/>
            <a:ext cx="2077228" cy="2336882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8" name="Picture 8" descr="DSC0064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1721132" cy="119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3212976"/>
            <a:ext cx="1721133" cy="118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DSC0068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509120"/>
            <a:ext cx="1721132" cy="1068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 descr="15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3299932"/>
            <a:ext cx="3083428" cy="243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sts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07904" y="1916832"/>
            <a:ext cx="1721132" cy="117709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Caps and Scarfs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638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SC000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4104456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ctivi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662131"/>
            <a:ext cx="1993864" cy="1409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:\DCIM\101MSDCF\DSC0029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3174299"/>
            <a:ext cx="1940520" cy="1334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 descr="C:\Users\Mourad\Desktop\pres pic\DSC0030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1372" y="4652657"/>
            <a:ext cx="2101978" cy="1296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Uniform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927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KIT KAT Jacket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Content Placeholder 3" descr="IMG_5541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8667" y="1734906"/>
            <a:ext cx="3386666" cy="4525963"/>
          </a:xfrm>
        </p:spPr>
      </p:pic>
    </p:spTree>
    <p:extLst>
      <p:ext uri="{BB962C8B-B14F-4D97-AF65-F5344CB8AC3E}">
        <p14:creationId xmlns:p14="http://schemas.microsoft.com/office/powerpoint/2010/main" val="229390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Towels And Apron</a:t>
            </a:r>
            <a:endParaRPr lang="ar-EG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 descr="IMG_04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412776"/>
            <a:ext cx="481044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04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268760"/>
            <a:ext cx="2376264" cy="473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creen shot 2012-02-09 at 9.38.10 A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3861048"/>
            <a:ext cx="201690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HP\Desktop\IMAG0187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4005064"/>
            <a:ext cx="1368152" cy="2008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P\Desktop\IMAG0186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848" y="4005064"/>
            <a:ext cx="1368152" cy="2000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51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Mobinil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620688"/>
            <a:ext cx="936055" cy="62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0" descr="20130411_14594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1988840"/>
            <a:ext cx="1944216" cy="1458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Picture 10" descr="IMG01850-20121106-120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3789040"/>
            <a:ext cx="2880320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14" descr="IMG01851-20121106-120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789040"/>
            <a:ext cx="280831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15" descr="20130411_15093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5085184"/>
            <a:ext cx="2026840" cy="948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16" descr="20130411_150945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2026840" cy="905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Picture 15" descr="20130411_144050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484784"/>
            <a:ext cx="2863419" cy="229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Picture 16" descr="20130411_145821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84785"/>
            <a:ext cx="280831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Premiums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Mobinil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620688"/>
            <a:ext cx="936055" cy="62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5" descr="20130411_15035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1268760"/>
            <a:ext cx="2221904" cy="159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6" descr="20130411_15050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9976" y="2641439"/>
            <a:ext cx="2221904" cy="140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14" descr="20130411_14525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229544"/>
            <a:ext cx="1837602" cy="1263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15" descr="20130411_14544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636912"/>
            <a:ext cx="1416486" cy="137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5" descr="20130410_105757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3129228" cy="234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6" descr="20130410_105433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3112774" cy="2334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17" descr="20130411_142220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5301208"/>
            <a:ext cx="1806624" cy="90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18" descr="20130411_142615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4221088"/>
            <a:ext cx="1806624" cy="1047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14" descr="20130411_142719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4131108"/>
            <a:ext cx="1535360" cy="734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15" descr="20130411_142946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286" y="4797152"/>
            <a:ext cx="1401850" cy="80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16" descr="20130411_143016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5517232"/>
            <a:ext cx="1368474" cy="698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Office giveaways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24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220" y="1412776"/>
            <a:ext cx="3296108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024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412776"/>
            <a:ext cx="3280603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332656"/>
            <a:ext cx="612019" cy="6789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1800" y="548680"/>
            <a:ext cx="3735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Ramadan 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</a:rPr>
              <a:t>Iftar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 Event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Key Chain</a:t>
            </a:r>
            <a:endParaRPr lang="ar-EG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 descr="Picture 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341" y="1340768"/>
            <a:ext cx="4299177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3813" y="3098963"/>
            <a:ext cx="2376264" cy="1122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3813" y="1628800"/>
            <a:ext cx="2376539" cy="1198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3813" y="4581128"/>
            <a:ext cx="2376264" cy="125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Office Gifts</a:t>
            </a:r>
            <a:endParaRPr lang="ar-EG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11" descr="DSC003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057127"/>
            <a:ext cx="2209800" cy="152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4" descr="DSC003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447417"/>
            <a:ext cx="2209800" cy="1549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6" descr="DSC0010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4653136"/>
            <a:ext cx="2209800" cy="1371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_041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340768"/>
            <a:ext cx="4081273" cy="4722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armen hilal\Desktop\new year giveaways\2200mAh-Portable-and-Fashion-Design-Mini-Power-Bank-BP109-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556792"/>
            <a:ext cx="474804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G_024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627725"/>
            <a:ext cx="2880320" cy="2665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Alaa\Desktop\giveaways\IMG01569-20120221-153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4293096"/>
            <a:ext cx="2880320" cy="1944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41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3717032"/>
            <a:ext cx="4104456" cy="2057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E:\Leap Media\Leap Media\New folder\Screen shot 2011-12-07 at 4.42.32 PM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772816"/>
            <a:ext cx="1781385" cy="2015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E:\Leap Media\Leap Media\New folder\Screen shot 2011-12-06 at 2.38.42 PM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1700808"/>
            <a:ext cx="1666182" cy="2016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MG_0405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7" y="1700808"/>
            <a:ext cx="413145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IMG_0415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3717032"/>
            <a:ext cx="1832224" cy="2077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41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264" y="3823563"/>
            <a:ext cx="2081825" cy="2119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041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364" y="3789040"/>
            <a:ext cx="2286900" cy="2118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Gold-Medal pepsi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556792"/>
            <a:ext cx="1103800" cy="2133601"/>
          </a:xfrm>
          <a:prstGeom prst="rect">
            <a:avLst/>
          </a:prstGeom>
        </p:spPr>
      </p:pic>
      <p:pic>
        <p:nvPicPr>
          <p:cNvPr id="10" name="Picture 9" descr=" medal vodafon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583432"/>
            <a:ext cx="21336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17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632555"/>
            <a:ext cx="1440160" cy="3236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017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700808"/>
            <a:ext cx="1214675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_017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628259"/>
            <a:ext cx="1368152" cy="316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_043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628800"/>
            <a:ext cx="49887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" descr="IMG_070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611288"/>
            <a:ext cx="1169950" cy="318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IMG_0705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1539280"/>
            <a:ext cx="820090" cy="318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costa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700808"/>
            <a:ext cx="2215091" cy="1690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9" descr="Photo005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1700808"/>
            <a:ext cx="1946901" cy="180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DSC0034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810544"/>
            <a:ext cx="2040216" cy="1690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1" descr="4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3031177" cy="227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3996980"/>
            <a:ext cx="1678806" cy="15202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3933056"/>
            <a:ext cx="1795390" cy="14549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03848" y="188640"/>
            <a:ext cx="21956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Coasters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ti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7151712" cy="4528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4c30b00-7e61-4db2-bf98-b438bac396de" descr="05581A6E-94C1-44BA-8561-600D965E91D1@lan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3284984"/>
            <a:ext cx="1008112" cy="236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8" descr="DSC0087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2532265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200" y="429768"/>
            <a:ext cx="1103376" cy="560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425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263" y="1628800"/>
            <a:ext cx="3864705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0407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6" y="1628800"/>
            <a:ext cx="3622933" cy="208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851920" y="260648"/>
            <a:ext cx="11561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Sets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IMG_0409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5" y="3861048"/>
            <a:ext cx="3888431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0414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4" y="3861048"/>
            <a:ext cx="352839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39752" y="188640"/>
            <a:ext cx="54938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</a:rPr>
              <a:t>Customised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 Wall Clock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Content Placeholder 3" descr="Screen Shot 2014-01-03 at 10.38.29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1916832"/>
            <a:ext cx="4104456" cy="3177687"/>
          </a:xfrm>
        </p:spPr>
      </p:pic>
    </p:spTree>
    <p:extLst>
      <p:ext uri="{BB962C8B-B14F-4D97-AF65-F5344CB8AC3E}">
        <p14:creationId xmlns:p14="http://schemas.microsoft.com/office/powerpoint/2010/main" val="166234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armen hilal\Desktop\LPics\Booths and stands\Picture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422146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carmen hilal\Desktop\GOOD WORK\1105201378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32" y="1844824"/>
            <a:ext cx="432134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122397" y="544522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Design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5445224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3728" y="404664"/>
            <a:ext cx="4529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Cheetos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Event- Display</a:t>
            </a:r>
            <a:endParaRPr lang="en-US" sz="3600" dirty="0"/>
          </a:p>
        </p:txBody>
      </p:sp>
      <p:pic>
        <p:nvPicPr>
          <p:cNvPr id="7" name="Picture 3" descr="C:\Users\hp\Desktop\pepsi-log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476672"/>
            <a:ext cx="636364" cy="827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842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51720" y="0"/>
            <a:ext cx="6408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Customized wallets and pencil cases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Content Placeholder 3" descr="IMG_5510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543816" y="1200603"/>
            <a:ext cx="2408312" cy="2688645"/>
          </a:xfrm>
        </p:spPr>
      </p:pic>
      <p:pic>
        <p:nvPicPr>
          <p:cNvPr id="6" name="Picture 5" descr="IMG_551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474657" y="1158193"/>
            <a:ext cx="2386230" cy="2751381"/>
          </a:xfrm>
          <a:prstGeom prst="rect">
            <a:avLst/>
          </a:prstGeom>
        </p:spPr>
      </p:pic>
      <p:pic>
        <p:nvPicPr>
          <p:cNvPr id="7" name="Content Placeholder 3" descr="IMG_5528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9" y="4289621"/>
            <a:ext cx="4104456" cy="1637046"/>
          </a:xfrm>
          <a:prstGeom prst="rect">
            <a:avLst/>
          </a:prstGeom>
        </p:spPr>
      </p:pic>
      <p:pic>
        <p:nvPicPr>
          <p:cNvPr id="8" name="Picture 7" descr="IMG_5529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4149080"/>
            <a:ext cx="3453411" cy="1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7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51720" y="0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Assorted Giveaways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Content Placeholder 4" descr="image.jpe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139140" y="2479482"/>
            <a:ext cx="3429133" cy="2203461"/>
          </a:xfrm>
        </p:spPr>
      </p:pic>
      <p:pic>
        <p:nvPicPr>
          <p:cNvPr id="11" name="Content Placeholder 3" descr="image[2]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3888" y="2996952"/>
            <a:ext cx="1808852" cy="994799"/>
          </a:xfrm>
          <a:prstGeom prst="rect">
            <a:avLst/>
          </a:prstGeom>
        </p:spPr>
      </p:pic>
      <p:pic>
        <p:nvPicPr>
          <p:cNvPr id="12" name="Content Placeholder 3" descr="image[4]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 rot="16200000">
            <a:off x="5494360" y="2650658"/>
            <a:ext cx="3581176" cy="19695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4400" y="5407918"/>
            <a:ext cx="1351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Calculator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4211960" y="3933056"/>
            <a:ext cx="6190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Pen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6660232" y="5013176"/>
            <a:ext cx="13605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Clip Board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0400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99695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Printing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51720" y="0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</a:rPr>
              <a:t>NoteBooks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Content Placeholder 5" descr="IMG_5540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5" r="-851"/>
          <a:stretch/>
        </p:blipFill>
        <p:spPr>
          <a:xfrm>
            <a:off x="899592" y="1484784"/>
            <a:ext cx="2813236" cy="4525963"/>
          </a:xfrm>
        </p:spPr>
      </p:pic>
      <p:pic>
        <p:nvPicPr>
          <p:cNvPr id="11" name="Picture 10" descr="IMG_554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556792"/>
            <a:ext cx="3280247" cy="437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9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Note Books</a:t>
            </a:r>
            <a:endParaRPr lang="ar-EG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412776"/>
            <a:ext cx="3998976" cy="4736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creen shot 2013-03-21 at 3.20.17 PM.png" descr="/Users/Leape/Desktop/Bonus Artwork/Created/March/Screen shot 2013-03-21 at 3.20.17 PM.png"/>
          <p:cNvPicPr>
            <a:picLocks noChangeAspect="1"/>
          </p:cNvPicPr>
          <p:nvPr/>
        </p:nvPicPr>
        <p:blipFill rotWithShape="1"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9315" y="1412776"/>
            <a:ext cx="2669109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ock note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544" y="1556792"/>
            <a:ext cx="4687868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block note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8064" y="1484784"/>
            <a:ext cx="3096344" cy="202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block note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2080" y="3573016"/>
            <a:ext cx="295232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Note Books</a:t>
            </a:r>
            <a:endParaRPr lang="ar-EG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Coloring Book</a:t>
            </a:r>
            <a:endParaRPr lang="ar-EG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Content Placeholder 3" descr="IMG_5548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40"/>
          <a:stretch/>
        </p:blipFill>
        <p:spPr>
          <a:xfrm>
            <a:off x="755576" y="1556792"/>
            <a:ext cx="3014134" cy="4009348"/>
          </a:xfrm>
        </p:spPr>
      </p:pic>
      <p:pic>
        <p:nvPicPr>
          <p:cNvPr id="10" name="Picture 9" descr="IMG_554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276872"/>
            <a:ext cx="4026054" cy="301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25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reen shot 2013-03-11 at 6.37.49 PM.png" descr="/Users/Leape/Desktop/Bonus Artwork/Created/Feb/Screen shot 2013-03-11 at 6.37.49 PM.png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3768" y="1484784"/>
            <a:ext cx="417646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creen shot 2013-03-11 at 6.37.49 PM.png"/>
          <p:cNvPicPr>
            <a:picLocks noChangeAspect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3933056"/>
            <a:ext cx="3816424" cy="2220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Pyramid Calendar</a:t>
            </a:r>
            <a:endParaRPr lang="ar-EG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04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340768"/>
            <a:ext cx="5105400" cy="474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IMG_042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3933056"/>
            <a:ext cx="2895600" cy="2064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IMG_042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484784"/>
            <a:ext cx="2895600" cy="218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153" y="523439"/>
            <a:ext cx="3984614" cy="46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641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rin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40768"/>
            <a:ext cx="7772400" cy="498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153" y="523439"/>
            <a:ext cx="3984614" cy="46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184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31840" y="332656"/>
            <a:ext cx="2620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Chepsi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Event</a:t>
            </a:r>
            <a:endParaRPr lang="en-US" sz="3600" dirty="0"/>
          </a:p>
        </p:txBody>
      </p:sp>
      <p:pic>
        <p:nvPicPr>
          <p:cNvPr id="1026" name="Picture 2" descr="D:\GOOD WORK\IMG_166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736541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hp\Desktop\pepsi-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48680"/>
            <a:ext cx="636364" cy="827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247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10" y="1524018"/>
            <a:ext cx="2303726" cy="4569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8091" y="1628800"/>
            <a:ext cx="3474229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899592" y="26064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Hair Code Foam Mockup</a:t>
            </a:r>
            <a:endParaRPr lang="ar-EG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5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Nada\IMAG011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472" y="1309167"/>
            <a:ext cx="2592288" cy="4474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Nada\IMAG011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1840" y="1340768"/>
            <a:ext cx="5783494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07" y="381000"/>
            <a:ext cx="2312450" cy="5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8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21220_1556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13499" y="2214894"/>
            <a:ext cx="4680521" cy="2788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20130130_1047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5936" y="4061532"/>
            <a:ext cx="3816424" cy="1887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07" y="381000"/>
            <a:ext cx="2312450" cy="589448"/>
          </a:xfrm>
          <a:prstGeom prst="rect">
            <a:avLst/>
          </a:prstGeom>
        </p:spPr>
      </p:pic>
      <p:pic>
        <p:nvPicPr>
          <p:cNvPr id="6" name="Screen shot 2012-12-10 at 6.05.00 PM.png" descr="/Users/Leape/Desktop/Previews/Head&amp;Shoulders/Screen shot 2012-12-10 at 6.05.00 PM.png"/>
          <p:cNvPicPr>
            <a:picLocks noChangeAspect="1"/>
          </p:cNvPicPr>
          <p:nvPr/>
        </p:nvPicPr>
        <p:blipFill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429" r="-14429"/>
          <a:stretch>
            <a:fillRect/>
          </a:stretch>
        </p:blipFill>
        <p:spPr>
          <a:xfrm>
            <a:off x="3491880" y="1268760"/>
            <a:ext cx="4896517" cy="26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580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429000" cy="464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9728" y="1570647"/>
            <a:ext cx="47244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07" y="381000"/>
            <a:ext cx="2312450" cy="5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47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899592" y="26064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Acrylic Signs</a:t>
            </a:r>
            <a:endParaRPr lang="ar-EG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Content Placeholder 3" descr="Screen Shot 2014-01-03 at 10.34.01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624" y="1628800"/>
            <a:ext cx="6773683" cy="4013140"/>
          </a:xfrm>
        </p:spPr>
      </p:pic>
    </p:spTree>
    <p:extLst>
      <p:ext uri="{BB962C8B-B14F-4D97-AF65-F5344CB8AC3E}">
        <p14:creationId xmlns:p14="http://schemas.microsoft.com/office/powerpoint/2010/main" val="47493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899592" y="26064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Palate Displays</a:t>
            </a:r>
            <a:endParaRPr lang="ar-EG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Content Placeholder 3" descr="Screen Shot 2014-01-03 at 10.56.14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1772816"/>
            <a:ext cx="7532065" cy="4024044"/>
          </a:xfrm>
        </p:spPr>
      </p:pic>
    </p:spTree>
    <p:extLst>
      <p:ext uri="{BB962C8B-B14F-4D97-AF65-F5344CB8AC3E}">
        <p14:creationId xmlns:p14="http://schemas.microsoft.com/office/powerpoint/2010/main" val="210059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975465"/>
            <a:ext cx="6934200" cy="77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876800"/>
            <a:ext cx="6934200" cy="794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511331" y="3559328"/>
            <a:ext cx="3689663" cy="533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141452" y="3582713"/>
            <a:ext cx="3721726" cy="454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908" y="541759"/>
            <a:ext cx="3586152" cy="4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1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311346"/>
            <a:ext cx="6477000" cy="4853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908" y="541759"/>
            <a:ext cx="3586152" cy="4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28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14096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</a:rPr>
              <a:t>Retail Concepts</a:t>
            </a:r>
            <a:endParaRPr lang="en-US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09700" y="533400"/>
            <a:ext cx="6324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Designs</a:t>
            </a:r>
            <a:endParaRPr lang="en-US" dirty="0"/>
          </a:p>
        </p:txBody>
      </p:sp>
      <p:pic>
        <p:nvPicPr>
          <p:cNvPr id="4" name="Picture 3" descr="000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340768"/>
            <a:ext cx="6372200" cy="477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87264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Bayer -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Visanne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Event</a:t>
            </a:r>
          </a:p>
        </p:txBody>
      </p:sp>
      <p:pic>
        <p:nvPicPr>
          <p:cNvPr id="6" name="Picture 5" descr="leap 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69" y="274638"/>
            <a:ext cx="1898756" cy="1300318"/>
          </a:xfrm>
          <a:prstGeom prst="rect">
            <a:avLst/>
          </a:prstGeom>
        </p:spPr>
      </p:pic>
      <p:pic>
        <p:nvPicPr>
          <p:cNvPr id="3" name="Picture 2" descr="photo[1]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991" y="3153349"/>
            <a:ext cx="2472391" cy="1854293"/>
          </a:xfrm>
          <a:prstGeom prst="rect">
            <a:avLst/>
          </a:prstGeom>
        </p:spPr>
      </p:pic>
      <p:pic>
        <p:nvPicPr>
          <p:cNvPr id="7" name="Picture 6" descr="photo[3]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69" y="3182922"/>
            <a:ext cx="2484277" cy="1863208"/>
          </a:xfrm>
          <a:prstGeom prst="rect">
            <a:avLst/>
          </a:prstGeom>
        </p:spPr>
      </p:pic>
      <p:pic>
        <p:nvPicPr>
          <p:cNvPr id="13" name="Picture 12" descr="photo[6]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402" y="1805678"/>
            <a:ext cx="3078464" cy="23088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7376" y="5468994"/>
            <a:ext cx="5081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Stage &amp; Backdrop with moving mechanism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260648"/>
            <a:ext cx="1397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9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izzly12-0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1447800"/>
            <a:ext cx="34671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3632399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751" y="438088"/>
            <a:ext cx="2677227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251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09-08 at 16.50.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83" y="1553212"/>
            <a:ext cx="1616893" cy="3816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Screen shot 2011-09-08 at 17.08.0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771" y="1553415"/>
            <a:ext cx="1392324" cy="3819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612" y="1553069"/>
            <a:ext cx="1392324" cy="3813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440531"/>
            <a:ext cx="1309974" cy="85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C:\Users\Alaa\Desktop\leapmedia\Screen_shot_2011-11-02_at_4.39.04_PM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8104" y="3047014"/>
            <a:ext cx="2887457" cy="2295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creen shot 2011-09-08 at 17.17.36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485" y="1628800"/>
            <a:ext cx="2855137" cy="987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751" y="438088"/>
            <a:ext cx="2677227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17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cop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238"/>
            <a:ext cx="8402789" cy="7139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256" y="3200400"/>
            <a:ext cx="3895344" cy="92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261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09700" y="533400"/>
            <a:ext cx="6324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Designs</a:t>
            </a:r>
            <a:endParaRPr lang="en-US" dirty="0"/>
          </a:p>
        </p:txBody>
      </p:sp>
      <p:pic>
        <p:nvPicPr>
          <p:cNvPr id="4" name="Picture 3" descr="018 (2)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632" y="1268760"/>
            <a:ext cx="6672808" cy="490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98690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09700" y="533400"/>
            <a:ext cx="6324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Designs</a:t>
            </a:r>
            <a:endParaRPr lang="en-US" dirty="0"/>
          </a:p>
        </p:txBody>
      </p:sp>
      <p:pic>
        <p:nvPicPr>
          <p:cNvPr id="4" name="Picture 3" descr="017 (2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296144"/>
            <a:ext cx="6588224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13897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09700" y="533400"/>
            <a:ext cx="6324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Designs</a:t>
            </a:r>
            <a:endParaRPr lang="en-US" dirty="0"/>
          </a:p>
        </p:txBody>
      </p:sp>
      <p:pic>
        <p:nvPicPr>
          <p:cNvPr id="2" name="Picture 1" descr="01 (2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116" y="1268760"/>
            <a:ext cx="6720747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56734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09700" y="533400"/>
            <a:ext cx="6324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Designs</a:t>
            </a:r>
            <a:endParaRPr lang="en-US" dirty="0"/>
          </a:p>
        </p:txBody>
      </p:sp>
      <p:pic>
        <p:nvPicPr>
          <p:cNvPr id="4" name="Picture 3" descr="08 (2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340768"/>
            <a:ext cx="6444208" cy="4833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21842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F:\Leap Media\3d Designs\0018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448" y="1340768"/>
            <a:ext cx="44196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Leap Media\3d Designs\0015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2209800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F:\Leap Media\3d Designs\0016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653136"/>
            <a:ext cx="220980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F:\Leap Media\3d Designs\pegg 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068960"/>
            <a:ext cx="22098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265586"/>
            <a:ext cx="1295400" cy="98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42" y="438088"/>
            <a:ext cx="2660573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459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09700" y="533400"/>
            <a:ext cx="6324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Designs</a:t>
            </a:r>
            <a:endParaRPr lang="en-US" dirty="0"/>
          </a:p>
        </p:txBody>
      </p:sp>
      <p:pic>
        <p:nvPicPr>
          <p:cNvPr id="4" name="Picture 3" descr="09 (2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458162"/>
            <a:ext cx="6276189" cy="4707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3816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09700" y="533400"/>
            <a:ext cx="6324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Designs</a:t>
            </a:r>
            <a:endParaRPr lang="en-US" dirty="0"/>
          </a:p>
        </p:txBody>
      </p:sp>
      <p:pic>
        <p:nvPicPr>
          <p:cNvPr id="4" name="Picture 3" descr="000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412776"/>
            <a:ext cx="6408712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75898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eap 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69" y="274638"/>
            <a:ext cx="1898756" cy="13003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4329" y="5468994"/>
            <a:ext cx="20576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E</a:t>
            </a:r>
            <a:r>
              <a:rPr lang="en-US" sz="2200" dirty="0" smtClean="0"/>
              <a:t>ntrance </a:t>
            </a:r>
            <a:r>
              <a:rPr lang="en-US" sz="2200" dirty="0"/>
              <a:t>T</a:t>
            </a:r>
            <a:r>
              <a:rPr lang="en-US" sz="2200" dirty="0" smtClean="0"/>
              <a:t>unnel</a:t>
            </a:r>
            <a:endParaRPr lang="en-US" sz="2200" dirty="0"/>
          </a:p>
        </p:txBody>
      </p:sp>
      <p:pic>
        <p:nvPicPr>
          <p:cNvPr id="5" name="Picture 4" descr="photo[4]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890" y="2114831"/>
            <a:ext cx="2371610" cy="3162146"/>
          </a:xfrm>
          <a:prstGeom prst="rect">
            <a:avLst/>
          </a:prstGeom>
        </p:spPr>
      </p:pic>
      <p:pic>
        <p:nvPicPr>
          <p:cNvPr id="9" name="Picture 8" descr="photo[7]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380" y="2461219"/>
            <a:ext cx="3193906" cy="239543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Bayer -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Visanne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Event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260648"/>
            <a:ext cx="1397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9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09700" y="533400"/>
            <a:ext cx="6324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Designs</a:t>
            </a:r>
            <a:endParaRPr lang="en-US" dirty="0"/>
          </a:p>
        </p:txBody>
      </p:sp>
      <p:pic>
        <p:nvPicPr>
          <p:cNvPr id="5" name="Picture 4" descr="000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340768"/>
            <a:ext cx="6600800" cy="484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5476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9700" y="533400"/>
            <a:ext cx="6324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Designs</a:t>
            </a:r>
            <a:endParaRPr lang="en-US" dirty="0"/>
          </a:p>
        </p:txBody>
      </p:sp>
      <p:pic>
        <p:nvPicPr>
          <p:cNvPr id="7" name="Picture 4" descr="F:\Leap Media\3d Designs\00000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2" y="1340768"/>
            <a:ext cx="3300209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012 (2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3789040"/>
            <a:ext cx="3168352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000000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340768"/>
            <a:ext cx="316835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10518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ostafa Shehatta\Desktop\1\3\000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47664" y="1427691"/>
            <a:ext cx="6192688" cy="4644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883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armen hilal\Desktop\LPics\Booths and stands\Picture8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1340768"/>
            <a:ext cx="6956299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995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ZAIN EL-ABEDEN\Desktop\M.Hany\CV Leap\3D\Render\F\0013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785926"/>
            <a:ext cx="2472480" cy="4307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C:\Users\ZAIN EL-ABEDEN\Desktop\M.Hany\CV Leap\3D\Render\F\002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3773197"/>
            <a:ext cx="2664296" cy="2320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ZAIN EL-ABEDEN\Desktop\M.Hany\CV Leap\3D\Render\F\0017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1556792"/>
            <a:ext cx="2750427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carmen hilal\Desktop\LPics\Booths and stands\Picture4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9077" y="1628800"/>
            <a:ext cx="2948833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048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 (2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3429000"/>
            <a:ext cx="4104456" cy="2934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09700" y="533400"/>
            <a:ext cx="6324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3D Designs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4" name="Picture 3" descr="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196752"/>
            <a:ext cx="4104456" cy="2650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Users\Mourad\Desktop\new photos\designs\3afi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157" y="3789040"/>
            <a:ext cx="3331835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Users\Mourad\Desktop\new photos\designs\rwaby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324036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39651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Leap Media\3d Designs\001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284312"/>
            <a:ext cx="44196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F:\Leap Media\3d Designs\00120misubb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3068960"/>
            <a:ext cx="22098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F:\Leap Media\3d Designs\00090misub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581128"/>
            <a:ext cx="2209800" cy="151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Leap Media\3d Designs\00020mitsfhj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22098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Mitsubishi_Logo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381000"/>
            <a:ext cx="778922" cy="810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42" y="438088"/>
            <a:ext cx="2660573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918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ack&amp;Decker_LogoColo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609600"/>
            <a:ext cx="1333500" cy="577850"/>
          </a:xfrm>
          <a:prstGeom prst="rect">
            <a:avLst/>
          </a:prstGeom>
        </p:spPr>
      </p:pic>
      <p:pic>
        <p:nvPicPr>
          <p:cNvPr id="9" name="Picture 2" descr="C:\Users\Alaa\Desktop\leapmedia\black&amp;decker\2\2\0000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635784"/>
            <a:ext cx="2304256" cy="1577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laa\Desktop\leapmedia\black&amp;decker\2\1\00003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4653136"/>
            <a:ext cx="2304256" cy="1474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laa\Desktop\leapmedia\black&amp;decker\1\0000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419600" cy="495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:\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212976"/>
            <a:ext cx="2304256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42" y="438088"/>
            <a:ext cx="2660573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9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laa\Desktop\AMP booth\000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5105400" cy="472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laa\Desktop\AMP booth\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018" y="1524000"/>
            <a:ext cx="2967983" cy="226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laa\Desktop\AMP booth\AMP00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2981339" cy="2118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42" y="438088"/>
            <a:ext cx="2660573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2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Alaa\Desktop\leapmedia\Mercedes Event\Mercedes2\0009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524001"/>
            <a:ext cx="2895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laa\Desktop\leapmedia\Mercedes Event\Mercedes2\0008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412776"/>
            <a:ext cx="5105400" cy="472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laa\Desktop\leapmedia\Mercedes Event\Mercedes2\000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412776"/>
            <a:ext cx="3157488" cy="2401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laa\Desktop\leapmedia\Mercedes Event\MM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1" y="3704305"/>
            <a:ext cx="3096343" cy="2388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42" y="438088"/>
            <a:ext cx="2660573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8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3848" y="3212976"/>
            <a:ext cx="2706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In-store Events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4324" y="685800"/>
            <a:ext cx="1381076" cy="66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Alaa\Desktop\leapmedia\Sprite Booth\Sprite\0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507414" y="3933056"/>
            <a:ext cx="2881010" cy="205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laa\Desktop\leapmedia\Sprite Booth\Sprite\0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5080000" cy="472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laa\Desktop\leapmedia\Sprite Booth\Sprite\SC0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556792"/>
            <a:ext cx="2895600" cy="220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42" y="438088"/>
            <a:ext cx="2660573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9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4324" y="685800"/>
            <a:ext cx="1381076" cy="66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Alaa\Desktop\leapmedia\Sprite Booth\caravin spriteee\Beach\000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725144"/>
            <a:ext cx="2209800" cy="1363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laa\Desktop\leapmedia\Sprite Booth\caravin spriteee\Beach\000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2194859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laa\Desktop\leapmedia\Sprite Booth\Spirit render\0001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4182616" cy="4687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laa\Desktop\leapmedia\Sprite Booth\Spirit render\0004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140968"/>
            <a:ext cx="2209800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42" y="438088"/>
            <a:ext cx="2660573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5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binil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609600"/>
            <a:ext cx="1066800" cy="711200"/>
          </a:xfrm>
          <a:prstGeom prst="rect">
            <a:avLst/>
          </a:prstGeom>
        </p:spPr>
      </p:pic>
      <p:pic>
        <p:nvPicPr>
          <p:cNvPr id="10" name="Picture 2" descr="G:\MOBINIL\OP 1\2\000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712" y="1484784"/>
            <a:ext cx="5105400" cy="472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uycguw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524000"/>
            <a:ext cx="2895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wdybf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4005064"/>
            <a:ext cx="28956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42" y="438088"/>
            <a:ext cx="2660573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2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ourad\Desktop\new photos\designs\2coc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364703"/>
            <a:ext cx="23622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Mourad\Desktop\new photos\designs\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1" y="1364703"/>
            <a:ext cx="27432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Users\Alaa\Desktop\vodaf stand\000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23622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ourad\Desktop\new photos\designs\0000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1364704"/>
            <a:ext cx="23622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4324" y="685800"/>
            <a:ext cx="1381076" cy="66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42" y="438088"/>
            <a:ext cx="2660573" cy="6287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2133" y="28617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15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4324" y="685800"/>
            <a:ext cx="1381076" cy="66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F:\Leap Media\3d Designs\000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1364704"/>
            <a:ext cx="23622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F:\Leap Media\3d Designs\00000sxcjkskx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1" y="1364704"/>
            <a:ext cx="24384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F:\Leap Media\3d Designs\00010jhjghjk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364704"/>
            <a:ext cx="27432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42" y="438088"/>
            <a:ext cx="2660573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580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C:\Users\Mourad\Desktop\Picture1 4 f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609600"/>
            <a:ext cx="1295400" cy="717738"/>
          </a:xfrm>
          <a:prstGeom prst="rect">
            <a:avLst/>
          </a:prstGeom>
          <a:noFill/>
        </p:spPr>
      </p:pic>
      <p:pic>
        <p:nvPicPr>
          <p:cNvPr id="7" name="Picture 2" descr="C:\Users\Mourad\Desktop\new photos\danone\24( 2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23622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Mourad\Desktop\new photos\danone\60( 1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100" y="1447800"/>
            <a:ext cx="23749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C:\Users\Mourad\Desktop\new photos\danone\danone cartoon stands\OTC_OPtion_2_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27432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42" y="438088"/>
            <a:ext cx="2660573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043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ovartis_new_colo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878557"/>
            <a:ext cx="1409926" cy="340643"/>
          </a:xfrm>
          <a:prstGeom prst="rect">
            <a:avLst/>
          </a:prstGeom>
        </p:spPr>
      </p:pic>
      <p:pic>
        <p:nvPicPr>
          <p:cNvPr id="9" name="Picture 3" descr="C:\Users\Alaa\Desktop\novartis\NOVARTIS otc\Nov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5105400" cy="472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laa\Desktop\novartis\NOVARTIS otc\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3861048"/>
            <a:ext cx="2895600" cy="2201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laa\Desktop\novartis\NOVARTIS otc\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2895600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42" y="438088"/>
            <a:ext cx="2660573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1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Mourad\Desktop\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286908"/>
            <a:ext cx="1179990" cy="856092"/>
          </a:xfrm>
          <a:prstGeom prst="rect">
            <a:avLst/>
          </a:prstGeom>
          <a:noFill/>
        </p:spPr>
      </p:pic>
      <p:pic>
        <p:nvPicPr>
          <p:cNvPr id="10" name="Picture 2" descr="F:\Leap Media\3d Designs\0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1371600"/>
            <a:ext cx="4176464" cy="241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F:\Leap Media\3d Designs\0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340768"/>
            <a:ext cx="3744416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F:\Leap Media\3d Designs\01vodd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041726"/>
            <a:ext cx="4176464" cy="2135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42" y="438088"/>
            <a:ext cx="2660573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136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F:\Leap Media\3d Designs\dfsdf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4005064"/>
            <a:ext cx="289560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484784"/>
            <a:ext cx="2895600" cy="230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0002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1412776"/>
            <a:ext cx="2389604" cy="4755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42" y="438088"/>
            <a:ext cx="2660573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075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:\Leap Media\3d Designs\dettt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268760"/>
            <a:ext cx="2448272" cy="498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F:\Leap Media\3d Designs\jhahjkasjkalk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4077072"/>
            <a:ext cx="3312368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1" descr="F:\Leap Media\3d Designs\hkghjkl.jpg"/>
          <p:cNvPicPr>
            <a:picLocks noChangeAspect="1" noChangeArrowheads="1"/>
          </p:cNvPicPr>
          <p:nvPr/>
        </p:nvPicPr>
        <p:blipFill rotWithShape="1">
          <a:blip r:embed="rId4" cstate="email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1948" y="1268760"/>
            <a:ext cx="3304348" cy="2782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642" y="438088"/>
            <a:ext cx="2660573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045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8686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382588" algn="ctr" defTabSz="914400">
              <a:lnSpc>
                <a:spcPct val="80000"/>
              </a:lnSpc>
            </a:pPr>
            <a:r>
              <a:rPr lang="en-US" sz="2000" dirty="0">
                <a:solidFill>
                  <a:srgbClr val="262626"/>
                </a:solidFill>
              </a:rPr>
              <a:t>We understand that you have many things pulling at your time. And, you desire to focus on what you do best. </a:t>
            </a:r>
          </a:p>
          <a:p>
            <a:pPr marL="419100" indent="-382588" algn="ctr" defTabSz="914400">
              <a:lnSpc>
                <a:spcPct val="80000"/>
              </a:lnSpc>
            </a:pPr>
            <a:endParaRPr lang="en-US" sz="2000" dirty="0">
              <a:solidFill>
                <a:srgbClr val="262626"/>
              </a:solidFill>
            </a:endParaRPr>
          </a:p>
          <a:p>
            <a:pPr marL="419100" indent="-382588" algn="ctr" defTabSz="914400">
              <a:lnSpc>
                <a:spcPct val="80000"/>
              </a:lnSpc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We can help.</a:t>
            </a:r>
          </a:p>
          <a:p>
            <a:pPr marL="419100" indent="-382588" algn="ctr" defTabSz="914400">
              <a:lnSpc>
                <a:spcPct val="80000"/>
              </a:lnSpc>
            </a:pPr>
            <a:endParaRPr lang="en-US" sz="2000" dirty="0">
              <a:solidFill>
                <a:srgbClr val="262626"/>
              </a:solidFill>
            </a:endParaRPr>
          </a:p>
          <a:p>
            <a:pPr marL="419100" indent="-382588" algn="ctr" defTabSz="914400">
              <a:lnSpc>
                <a:spcPct val="80000"/>
              </a:lnSpc>
            </a:pPr>
            <a:r>
              <a:rPr lang="en-US" sz="2000" dirty="0">
                <a:solidFill>
                  <a:srgbClr val="262626"/>
                </a:solidFill>
              </a:rPr>
              <a:t> Our Turn-key Target Marketing Program can help you bring the specific customers that you want with little effort on your part. </a:t>
            </a:r>
          </a:p>
          <a:p>
            <a:pPr marL="419100" indent="-382588" algn="ctr" defTabSz="914400">
              <a:lnSpc>
                <a:spcPct val="80000"/>
              </a:lnSpc>
            </a:pPr>
            <a:endParaRPr lang="en-US" sz="2000" dirty="0">
              <a:solidFill>
                <a:srgbClr val="262626"/>
              </a:solidFill>
            </a:endParaRPr>
          </a:p>
          <a:p>
            <a:pPr marL="419100" indent="-382588" algn="ctr" defTabSz="914400">
              <a:lnSpc>
                <a:spcPct val="80000"/>
              </a:lnSpc>
            </a:pPr>
            <a:endParaRPr lang="en-US" sz="2000" dirty="0">
              <a:solidFill>
                <a:srgbClr val="262626"/>
              </a:solidFill>
            </a:endParaRPr>
          </a:p>
          <a:p>
            <a:pPr marL="419100" indent="-382588" algn="ctr" defTabSz="914400">
              <a:lnSpc>
                <a:spcPct val="80000"/>
              </a:lnSpc>
            </a:pPr>
            <a:endParaRPr lang="en-US" sz="2000" dirty="0">
              <a:solidFill>
                <a:srgbClr val="262626"/>
              </a:solidFill>
            </a:endParaRPr>
          </a:p>
          <a:p>
            <a:pPr marL="419100" indent="-382588" algn="ctr" defTabSz="914400">
              <a:lnSpc>
                <a:spcPct val="80000"/>
              </a:lnSpc>
            </a:pPr>
            <a:r>
              <a:rPr lang="en-US" sz="2000" dirty="0">
                <a:solidFill>
                  <a:srgbClr val="262626"/>
                </a:solidFill>
              </a:rPr>
              <a:t>When it comes to business communications services, we've got it covered.</a:t>
            </a:r>
          </a:p>
          <a:p>
            <a:pPr marL="419100" indent="-382588" algn="ctr" defTabSz="914400">
              <a:lnSpc>
                <a:spcPct val="80000"/>
              </a:lnSpc>
            </a:pPr>
            <a:endParaRPr lang="en-US" sz="2000" dirty="0">
              <a:solidFill>
                <a:srgbClr val="262626"/>
              </a:solidFill>
            </a:endParaRPr>
          </a:p>
          <a:p>
            <a:pPr marL="419100" indent="-382588" algn="ctr" defTabSz="914400">
              <a:lnSpc>
                <a:spcPct val="80000"/>
              </a:lnSpc>
            </a:pPr>
            <a:r>
              <a:rPr lang="en-US" sz="2000" dirty="0">
                <a:solidFill>
                  <a:srgbClr val="262626"/>
                </a:solidFill>
              </a:rPr>
              <a:t> We can provide virtually any product or service imaginable to communicate with your clients, employees, stockholders, or vendors</a:t>
            </a:r>
          </a:p>
          <a:p>
            <a:pPr marL="419100" indent="-382588" algn="ctr" defTabSz="914400">
              <a:lnSpc>
                <a:spcPct val="80000"/>
              </a:lnSpc>
            </a:pPr>
            <a:r>
              <a:rPr lang="en-US" sz="2000" dirty="0">
                <a:solidFill>
                  <a:srgbClr val="262626"/>
                </a:solidFill>
              </a:rPr>
              <a:t>.  </a:t>
            </a:r>
          </a:p>
          <a:p>
            <a:pPr marL="419100" indent="-382588" algn="ctr" defTabSz="914400">
              <a:lnSpc>
                <a:spcPct val="80000"/>
              </a:lnSpc>
            </a:pPr>
            <a:r>
              <a:rPr lang="en-US" sz="2000" dirty="0">
                <a:solidFill>
                  <a:srgbClr val="262626"/>
                </a:solidFill>
              </a:rPr>
              <a:t>Also we believe</a:t>
            </a:r>
            <a:r>
              <a:rPr lang="en-US" sz="2000" b="1" dirty="0">
                <a:solidFill>
                  <a:srgbClr val="262626"/>
                </a:solidFill>
              </a:rPr>
              <a:t>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promoting is an attitude</a:t>
            </a:r>
            <a:r>
              <a:rPr lang="en-US" sz="2000" dirty="0">
                <a:solidFill>
                  <a:srgbClr val="262626"/>
                </a:solidFill>
              </a:rPr>
              <a:t>.. and thus we let our work speak  out  for itself.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214" y="533400"/>
            <a:ext cx="2222269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275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0002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80112" y="1556792"/>
            <a:ext cx="3275856" cy="4149080"/>
          </a:xfrm>
          <a:prstGeom prst="rect">
            <a:avLst/>
          </a:prstGeom>
        </p:spPr>
      </p:pic>
      <p:pic>
        <p:nvPicPr>
          <p:cNvPr id="5" name="Content Placeholder 3" descr="0008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71"/>
          <a:stretch>
            <a:fillRect/>
          </a:stretch>
        </p:blipFill>
        <p:spPr>
          <a:xfrm>
            <a:off x="0" y="1916832"/>
            <a:ext cx="5148064" cy="3472924"/>
          </a:xfrm>
          <a:prstGeom prst="rect">
            <a:avLst/>
          </a:prstGeom>
        </p:spPr>
      </p:pic>
      <p:pic>
        <p:nvPicPr>
          <p:cNvPr id="7" name="Picture 2" descr="C:\Users\Reem\Desktop\Mars_ai (1)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5091" y="532892"/>
            <a:ext cx="1029397" cy="245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7704" y="692696"/>
            <a:ext cx="569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M&amp;m’s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carfrour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Cairo Festival City- Design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09700" y="533400"/>
            <a:ext cx="6324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Revolving Light Box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9" name="Content Placeholder 3" descr="IMG_5546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2933" y="1600200"/>
            <a:ext cx="4538134" cy="4525963"/>
          </a:xfrm>
        </p:spPr>
      </p:pic>
    </p:spTree>
    <p:extLst>
      <p:ext uri="{BB962C8B-B14F-4D97-AF65-F5344CB8AC3E}">
        <p14:creationId xmlns:p14="http://schemas.microsoft.com/office/powerpoint/2010/main" val="18283150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272" y="3422904"/>
            <a:ext cx="3919728" cy="920496"/>
          </a:xfrm>
          <a:prstGeom prst="rect">
            <a:avLst/>
          </a:prstGeom>
        </p:spPr>
      </p:pic>
      <p:pic>
        <p:nvPicPr>
          <p:cNvPr id="4" name="Picture 3" descr="shapecop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238"/>
            <a:ext cx="8402789" cy="713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10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375" y="1484784"/>
            <a:ext cx="2714425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15 min 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60" y="1484784"/>
            <a:ext cx="272394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C:\Users\Mourad\Desktop\log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286908"/>
            <a:ext cx="1179990" cy="856092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00813"/>
            <a:ext cx="2709303" cy="4327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751" y="438088"/>
            <a:ext cx="2677227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94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creen shot 2013-02-10 at 5.09.26 PM.png" descr="/Users/Leape/Desktop/Previews/iCE Watch/Screen shot 2013-02-10 at 5.09.26 PM.png"/>
          <p:cNvPicPr>
            <a:picLocks noChangeAspect="1"/>
          </p:cNvPicPr>
          <p:nvPr/>
        </p:nvPicPr>
        <p:blipFill rotWithShape="1"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9" r="-1470"/>
          <a:stretch/>
        </p:blipFill>
        <p:spPr>
          <a:xfrm>
            <a:off x="1187624" y="1556792"/>
            <a:ext cx="3616425" cy="4211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Flyer-Face.jpg" descr="/Users/Leape/Desktop/Previews/Johnson/Flyer-Face.jpg"/>
          <p:cNvPicPr>
            <a:picLocks noChangeAspect="1"/>
          </p:cNvPicPr>
          <p:nvPr/>
        </p:nvPicPr>
        <p:blipFill rotWithShape="1"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62" r="-4220"/>
          <a:stretch/>
        </p:blipFill>
        <p:spPr>
          <a:xfrm>
            <a:off x="4716016" y="1556792"/>
            <a:ext cx="3240360" cy="4215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457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laa\Desktop\leapmedia\black&amp;decker\Screen shot 2012-02-23 at 5.20.48 PM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4635" y="1353875"/>
            <a:ext cx="2395477" cy="4811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laa\Desktop\leapmedia\black&amp;decker\Screen shot 2012-02-23 at 2.15.12 PM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2519566" cy="4914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1268760"/>
            <a:ext cx="2474033" cy="4948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751" y="438088"/>
            <a:ext cx="2677227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0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0-31 at 3.54.16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371601"/>
            <a:ext cx="22098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creen shot 2011-10-30 at 1.24.55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3140968"/>
            <a:ext cx="22098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Alaa\Desktop\leapmedia\VF_2012_calenda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4419600" cy="495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laa\Desktop\leapmedia\kit_simulation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4797152"/>
            <a:ext cx="2209800" cy="144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751" y="438088"/>
            <a:ext cx="2677227" cy="6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900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shot 2012-11-01 at 1.49.08 PM.png" descr="/Users/Leape/Desktop/Previews/KitKat/Screen shot 2012-11-01 at 1.49.08 PM.png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3042" y="1268760"/>
            <a:ext cx="471358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creen shot 2012-11-01 at 1.49.08 PM.png"/>
          <p:cNvPicPr>
            <a:picLocks noChangeAspect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0768"/>
            <a:ext cx="4243353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3D-Simulation2.jpg" descr="/Users/Leape/Desktop/Previews/KitKat/3D-Simulation2.jpg"/>
          <p:cNvPicPr>
            <a:picLocks noChangeAspect="1"/>
          </p:cNvPicPr>
          <p:nvPr/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1760" y="4005064"/>
            <a:ext cx="4100249" cy="2254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568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ll-342wX233hm.jpg" descr="/Users/Leape/Desktop/Previews/Dannone/CODE/Wall-342wX233hm.jpg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66" r="-11966"/>
          <a:stretch>
            <a:fillRect/>
          </a:stretch>
        </p:blipFill>
        <p:spPr>
          <a:xfrm>
            <a:off x="467544" y="1484784"/>
            <a:ext cx="7986901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Wall Branding</a:t>
            </a:r>
            <a:endParaRPr lang="ar-EG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7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900" y="2870200"/>
            <a:ext cx="4126992" cy="1097280"/>
          </a:xfrm>
          <a:prstGeom prst="rect">
            <a:avLst/>
          </a:prstGeom>
        </p:spPr>
      </p:pic>
      <p:pic>
        <p:nvPicPr>
          <p:cNvPr id="5" name="Picture 4" descr="shapecop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238"/>
            <a:ext cx="8402789" cy="713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267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/>
        </p:nvGraphicFramePr>
        <p:xfrm>
          <a:off x="1430628" y="1447800"/>
          <a:ext cx="6036972" cy="4658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570" y="569239"/>
            <a:ext cx="4996796" cy="42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247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Content Placeholder 3" descr="IMG-20131124-WA018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575048" y="1380429"/>
            <a:ext cx="8568952" cy="4712867"/>
          </a:xfrm>
        </p:spPr>
      </p:pic>
      <p:sp>
        <p:nvSpPr>
          <p:cNvPr id="4" name="TextBox 3"/>
          <p:cNvSpPr txBox="1"/>
          <p:nvPr/>
        </p:nvSpPr>
        <p:spPr>
          <a:xfrm>
            <a:off x="1907704" y="692696"/>
            <a:ext cx="5645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M&amp;m’s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carrfour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Cairo Festival City- Actual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2" descr="C:\Users\Reem\Desktop\Mars_ai (1)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5091" y="532892"/>
            <a:ext cx="1029397" cy="245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People Survey</a:t>
            </a:r>
          </a:p>
          <a:p>
            <a:r>
              <a:rPr lang="en-US" sz="2400" dirty="0" smtClean="0"/>
              <a:t>Employees are reluctant to contribute in People Surveys</a:t>
            </a:r>
          </a:p>
          <a:p>
            <a:pPr lvl="1"/>
            <a:r>
              <a:rPr lang="en-US" sz="2000" dirty="0" smtClean="0"/>
              <a:t>Increase Response Rates</a:t>
            </a:r>
          </a:p>
          <a:p>
            <a:pPr lvl="1"/>
            <a:r>
              <a:rPr lang="en-US" sz="2000" dirty="0" smtClean="0"/>
              <a:t>Increase Employee Engagement</a:t>
            </a:r>
          </a:p>
          <a:p>
            <a:pPr lvl="1"/>
            <a:r>
              <a:rPr lang="en-US" sz="2000" dirty="0" smtClean="0"/>
              <a:t>Increase Engagement Index</a:t>
            </a:r>
          </a:p>
          <a:p>
            <a:r>
              <a:rPr lang="en-US" sz="2400" dirty="0" smtClean="0"/>
              <a:t>We offer new innovative:</a:t>
            </a:r>
          </a:p>
          <a:p>
            <a:pPr lvl="1"/>
            <a:r>
              <a:rPr lang="en-US" sz="2000" dirty="0" smtClean="0"/>
              <a:t>Concepts </a:t>
            </a:r>
          </a:p>
          <a:p>
            <a:pPr lvl="1"/>
            <a:r>
              <a:rPr lang="en-US" sz="2000" dirty="0" smtClean="0"/>
              <a:t>Interactive activities</a:t>
            </a:r>
          </a:p>
          <a:p>
            <a:pPr lvl="1"/>
            <a:r>
              <a:rPr lang="en-US" sz="2000" dirty="0" smtClean="0"/>
              <a:t>Games</a:t>
            </a:r>
          </a:p>
          <a:p>
            <a:pPr lvl="1"/>
            <a:r>
              <a:rPr lang="en-US" sz="2000" dirty="0" smtClean="0"/>
              <a:t>Videos</a:t>
            </a:r>
            <a:endParaRPr lang="en-US" sz="20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4724400" y="2743200"/>
            <a:ext cx="4191000" cy="2778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667435" y="6093023"/>
            <a:ext cx="5647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</a:rPr>
              <a:t>PS: Some pictures were  withheld due to client confidentiality  agreement</a:t>
            </a:r>
            <a:endParaRPr lang="en-US" sz="14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72" y="544156"/>
            <a:ext cx="4754888" cy="37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307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Safety Projects</a:t>
            </a:r>
          </a:p>
          <a:p>
            <a:r>
              <a:rPr lang="en-US" sz="2400" dirty="0" smtClean="0"/>
              <a:t>Promoting the idea of Safety among company employees</a:t>
            </a:r>
          </a:p>
          <a:p>
            <a:pPr lvl="1"/>
            <a:r>
              <a:rPr lang="en-US" sz="2000" dirty="0" smtClean="0"/>
              <a:t>Creating excitement around an important cause</a:t>
            </a:r>
          </a:p>
          <a:p>
            <a:pPr lvl="1"/>
            <a:r>
              <a:rPr lang="en-US" sz="2000" dirty="0" smtClean="0"/>
              <a:t>Communicate safety instructions in an interactive and engaging matter</a:t>
            </a:r>
          </a:p>
          <a:p>
            <a:r>
              <a:rPr lang="en-US" sz="2400" dirty="0" smtClean="0"/>
              <a:t>Application options:</a:t>
            </a:r>
          </a:p>
          <a:p>
            <a:pPr lvl="1"/>
            <a:r>
              <a:rPr lang="en-US" sz="2000" dirty="0" smtClean="0"/>
              <a:t>Video &amp; Testimonials</a:t>
            </a:r>
          </a:p>
          <a:p>
            <a:pPr lvl="1"/>
            <a:r>
              <a:rPr lang="en-US" sz="2000" dirty="0" smtClean="0"/>
              <a:t>Interactive Games &amp; Contests</a:t>
            </a:r>
          </a:p>
          <a:p>
            <a:pPr lvl="1"/>
            <a:r>
              <a:rPr lang="en-US" sz="2000" dirty="0" smtClean="0"/>
              <a:t>Banding</a:t>
            </a:r>
          </a:p>
          <a:p>
            <a:pPr lvl="1"/>
            <a:r>
              <a:rPr lang="en-US" sz="2000" dirty="0" smtClean="0"/>
              <a:t>Giveaways &amp; Trophies</a:t>
            </a:r>
          </a:p>
          <a:p>
            <a:pPr lvl="1"/>
            <a:r>
              <a:rPr lang="en-US" sz="2000" dirty="0" smtClean="0"/>
              <a:t>Safety Kit</a:t>
            </a:r>
          </a:p>
          <a:p>
            <a:pPr lvl="1"/>
            <a:r>
              <a:rPr lang="en-US" sz="2000" dirty="0" smtClean="0"/>
              <a:t>Safety solutions</a:t>
            </a:r>
          </a:p>
          <a:p>
            <a:pPr lvl="1"/>
            <a:r>
              <a:rPr lang="en-US" sz="2000" dirty="0" smtClean="0"/>
              <a:t>Tool Kit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2004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67435" y="6093023"/>
            <a:ext cx="5647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</a:rPr>
              <a:t>PS: Some pictures were  withheld due to client confidentiality  agreement</a:t>
            </a:r>
            <a:endParaRPr lang="en-US" sz="14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72" y="544156"/>
            <a:ext cx="4754888" cy="37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721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en-US" sz="3400" b="1" dirty="0" smtClean="0">
                <a:solidFill>
                  <a:schemeClr val="accent6">
                    <a:lumMod val="75000"/>
                  </a:schemeClr>
                </a:solidFill>
              </a:rPr>
              <a:t>Change Management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Develop programs for change management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Minimizing resistance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Engaging employees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Increasing employees Buy-In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Application Options: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Welcome bundle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Change management seminars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Interactive applications   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667000"/>
            <a:ext cx="31242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1667435" y="6093023"/>
            <a:ext cx="5647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</a:rPr>
              <a:t>PS: Some pictures were  withheld due to client confidentiality  agreement</a:t>
            </a:r>
            <a:endParaRPr lang="en-US" sz="14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72" y="544156"/>
            <a:ext cx="4754888" cy="37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726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Diversity Projects</a:t>
            </a:r>
          </a:p>
          <a:p>
            <a:pPr marL="514350" indent="-514350">
              <a:lnSpc>
                <a:spcPct val="150000"/>
              </a:lnSpc>
            </a:pPr>
            <a:r>
              <a:rPr lang="en-US" sz="2200" dirty="0" smtClean="0"/>
              <a:t>Creating a multicultural organization</a:t>
            </a:r>
          </a:p>
          <a:p>
            <a:pPr marL="514350" indent="-514350">
              <a:lnSpc>
                <a:spcPct val="150000"/>
              </a:lnSpc>
            </a:pPr>
            <a:r>
              <a:rPr lang="en-US" sz="2200" dirty="0" smtClean="0"/>
              <a:t>Promoting the idea of diversity among the employees</a:t>
            </a:r>
          </a:p>
          <a:p>
            <a:pPr marL="514350" indent="-514350">
              <a:lnSpc>
                <a:spcPct val="150000"/>
              </a:lnSpc>
            </a:pPr>
            <a:r>
              <a:rPr lang="en-US" sz="2200" dirty="0" smtClean="0"/>
              <a:t>Communicating the benefits of diversification</a:t>
            </a:r>
          </a:p>
          <a:p>
            <a:pPr marL="514350" indent="-514350">
              <a:lnSpc>
                <a:spcPct val="150000"/>
              </a:lnSpc>
            </a:pPr>
            <a:r>
              <a:rPr lang="en-US" sz="2200" dirty="0" smtClean="0"/>
              <a:t> Providing different interactive concepts and applications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7144" y="4495800"/>
            <a:ext cx="1991056" cy="1602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1667435" y="6093023"/>
            <a:ext cx="5647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</a:rPr>
              <a:t>PS: Some pictures were  withheld due to client confidentiality  agreement</a:t>
            </a:r>
            <a:endParaRPr lang="en-US" sz="14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72" y="544156"/>
            <a:ext cx="4754888" cy="37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044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Building Trust</a:t>
            </a:r>
          </a:p>
          <a:p>
            <a:pPr marL="514350" indent="-514350">
              <a:lnSpc>
                <a:spcPct val="150000"/>
              </a:lnSpc>
            </a:pPr>
            <a:r>
              <a:rPr lang="en-US" sz="2400" dirty="0" smtClean="0"/>
              <a:t>Enforcing positive habits amongst employees</a:t>
            </a:r>
          </a:p>
          <a:p>
            <a:pPr marL="514350" indent="-514350">
              <a:lnSpc>
                <a:spcPct val="150000"/>
              </a:lnSpc>
            </a:pPr>
            <a:r>
              <a:rPr lang="en-US" sz="2400" dirty="0" smtClean="0"/>
              <a:t>Promoting ethical behavior in </a:t>
            </a:r>
          </a:p>
          <a:p>
            <a:pPr marL="514350" indent="-514350">
              <a:lnSpc>
                <a:spcPct val="150000"/>
              </a:lnSpc>
              <a:buNone/>
            </a:pPr>
            <a:r>
              <a:rPr lang="en-US" sz="2400" dirty="0" smtClean="0"/>
              <a:t>	an attractive and innovative ways</a:t>
            </a:r>
          </a:p>
          <a:p>
            <a:pPr marL="514350" indent="-514350">
              <a:lnSpc>
                <a:spcPct val="150000"/>
              </a:lnSpc>
            </a:pPr>
            <a:r>
              <a:rPr lang="en-US" sz="2400" dirty="0" smtClean="0"/>
              <a:t>Enforcing a culture of trust inside</a:t>
            </a:r>
          </a:p>
          <a:p>
            <a:pPr marL="514350" indent="-514350">
              <a:lnSpc>
                <a:spcPct val="150000"/>
              </a:lnSpc>
              <a:buNone/>
            </a:pPr>
            <a:r>
              <a:rPr lang="en-US" sz="2400" dirty="0" smtClean="0"/>
              <a:t> 	the company</a:t>
            </a:r>
          </a:p>
          <a:p>
            <a:pPr marL="514350" indent="-514350"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2051" name="Picture 3" descr="D:\Users\Amy\Leap\Leap Company Profile\Pics\8107865-a-team-collaborating-to-build-tru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429000"/>
            <a:ext cx="3429000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667435" y="6093023"/>
            <a:ext cx="5647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</a:rPr>
              <a:t>PS: Some pictures were  withheld due to client confidentiality  agreement</a:t>
            </a:r>
            <a:endParaRPr lang="en-US" sz="14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72" y="544156"/>
            <a:ext cx="4754888" cy="37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915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Communicate Internal Communication Initiatives through: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Develop Concept Designs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Develop Applications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Designs Executions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67435" y="6093023"/>
            <a:ext cx="5647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</a:rPr>
              <a:t>PS: Some pictures were  withheld due to client confidentiality  agreement</a:t>
            </a:r>
            <a:endParaRPr lang="en-US" sz="14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729" y="413951"/>
            <a:ext cx="3540351" cy="6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367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1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371600"/>
            <a:ext cx="25146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Slide1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1371600"/>
            <a:ext cx="5410200" cy="5044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203" y="443929"/>
            <a:ext cx="4492578" cy="59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18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2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496" y="1373772"/>
            <a:ext cx="6397904" cy="4798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203" y="443929"/>
            <a:ext cx="4492578" cy="59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6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5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109" y="1392382"/>
            <a:ext cx="6373091" cy="4779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203" y="443929"/>
            <a:ext cx="4492578" cy="59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5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Offering a designer dedicated to your Internal Communication designs including:</a:t>
            </a:r>
          </a:p>
          <a:p>
            <a:pPr lvl="1"/>
            <a:r>
              <a:rPr lang="en-US" sz="2400" dirty="0" smtClean="0"/>
              <a:t>Company Newsletters</a:t>
            </a:r>
          </a:p>
          <a:p>
            <a:pPr lvl="1"/>
            <a:r>
              <a:rPr lang="en-US" sz="2400" dirty="0" smtClean="0"/>
              <a:t>Certificates</a:t>
            </a:r>
          </a:p>
          <a:p>
            <a:pPr lvl="1"/>
            <a:r>
              <a:rPr lang="en-US" sz="2400" dirty="0" smtClean="0"/>
              <a:t>Trophies </a:t>
            </a:r>
          </a:p>
          <a:p>
            <a:pPr lvl="1"/>
            <a:r>
              <a:rPr lang="en-US" sz="2400" dirty="0" smtClean="0"/>
              <a:t>Employee Loyalty Cards</a:t>
            </a:r>
          </a:p>
          <a:p>
            <a:pPr lvl="1"/>
            <a:r>
              <a:rPr lang="en-US" sz="2400" dirty="0" smtClean="0"/>
              <a:t>Desktops Wallpapers </a:t>
            </a:r>
          </a:p>
          <a:p>
            <a:pPr lvl="1"/>
            <a:r>
              <a:rPr lang="en-US" sz="2400" dirty="0" smtClean="0"/>
              <a:t>Calendars</a:t>
            </a:r>
          </a:p>
          <a:p>
            <a:pPr lvl="1"/>
            <a:r>
              <a:rPr lang="en-US" sz="2400" dirty="0" smtClean="0"/>
              <a:t>Theme based giveaways</a:t>
            </a:r>
          </a:p>
        </p:txBody>
      </p:sp>
      <p:pic>
        <p:nvPicPr>
          <p:cNvPr id="8" name="Picture 3" descr="D:\Users\Amy\Leap\Vodafoner &amp; Proud Card\Screen shot 2011-10-20 at 12.36.01 PM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856968"/>
            <a:ext cx="1834992" cy="1295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https://mail.google.com/mail/?ui=2&amp;ik=b6a96532ef&amp;view=att&amp;th=132d8e384a48e424&amp;attid=0.1.1&amp;disp=emb&amp;zw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2227779"/>
            <a:ext cx="1552306" cy="2191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D:\Users\Amy\Leap\Danone\danone certificat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590800"/>
            <a:ext cx="2367060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9" descr="D:\Users\Amy\Leap\Danone\D2D_En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554" y="4572000"/>
            <a:ext cx="1963846" cy="1391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1667435" y="6093023"/>
            <a:ext cx="5647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</a:rPr>
              <a:t>PS: Some pictures were  withheld due to client confidentiality  agreement</a:t>
            </a:r>
            <a:endParaRPr lang="en-US" sz="14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141" y="443918"/>
            <a:ext cx="4149494" cy="62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375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IMG-20131124-WA01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1590894" y="1268760"/>
            <a:ext cx="5861426" cy="2364874"/>
          </a:xfrm>
        </p:spPr>
      </p:pic>
      <p:pic>
        <p:nvPicPr>
          <p:cNvPr id="6" name="Content Placeholder 3" descr="IMG-20131123-WA02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5696" y="3776681"/>
            <a:ext cx="5318542" cy="2532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7704" y="692696"/>
            <a:ext cx="5645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M&amp;m’s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carrfour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Cairo Festival City- Actual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2" descr="C:\Users\Reem\Desktop\Mars_ai (1)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5091" y="532892"/>
            <a:ext cx="1029397" cy="245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Activation and Engagement activities</a:t>
            </a:r>
          </a:p>
          <a:p>
            <a:r>
              <a:rPr lang="en-US" sz="2800" dirty="0" smtClean="0"/>
              <a:t>Increase employee Loyalty </a:t>
            </a:r>
          </a:p>
          <a:p>
            <a:r>
              <a:rPr lang="en-US" sz="2800" dirty="0" smtClean="0"/>
              <a:t>Increase employee Buy-In</a:t>
            </a:r>
            <a:endParaRPr lang="en-US" sz="2800" dirty="0"/>
          </a:p>
        </p:txBody>
      </p:sp>
      <p:pic>
        <p:nvPicPr>
          <p:cNvPr id="54274" name="Picture 2" descr="D:\Users\Amy\Leap\Nestle Cappuccino Sampling\Presentation\Pics\IMG-20111027-000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504950"/>
            <a:ext cx="2159000" cy="161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4277" name="Picture 5" descr="D:\Users\Amy\Leap\Nestle Cappuccino Sampling\Presentation\Pics\DSC01150(1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276600"/>
            <a:ext cx="4191000" cy="2245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4279" name="Picture 7" descr="D:\Users\Amy\Leap\Nestle Cappuccino Sampling\Presentation\Pics\IMG-20111027-0005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3276600"/>
            <a:ext cx="2997200" cy="224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68905" y="5486400"/>
            <a:ext cx="3688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+mn-ea"/>
              </a:rPr>
              <a:t>Nescafe Cappuccino Office Sampling –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ea typeface="+mn-ea"/>
              </a:rPr>
              <a:t>Etisalat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ea typeface="+mn-ea"/>
              </a:rPr>
              <a:t> Premises </a:t>
            </a:r>
            <a:endParaRPr lang="en-US" sz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54864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+mn-ea"/>
              </a:rPr>
              <a:t>Nescafe Cappuccino Office Sampling – Vodafone Premises </a:t>
            </a:r>
            <a:endParaRPr lang="en-US" sz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7435" y="6093023"/>
            <a:ext cx="5647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</a:rPr>
              <a:t>PS: Some pictures were  withheld due to client confidentiality  agreement</a:t>
            </a:r>
            <a:endParaRPr lang="en-US" sz="14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883" y="381000"/>
            <a:ext cx="4831915" cy="51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307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Internal Celebrations</a:t>
            </a:r>
          </a:p>
          <a:p>
            <a:r>
              <a:rPr lang="en-US" sz="2400" dirty="0" smtClean="0"/>
              <a:t>Anniversaries</a:t>
            </a:r>
          </a:p>
          <a:p>
            <a:r>
              <a:rPr lang="en-US" sz="2400" dirty="0" smtClean="0"/>
              <a:t>New Year Celebrations</a:t>
            </a:r>
          </a:p>
          <a:p>
            <a:r>
              <a:rPr lang="en-US" sz="2400" dirty="0" smtClean="0"/>
              <a:t>Product Launch</a:t>
            </a:r>
          </a:p>
          <a:p>
            <a:pPr>
              <a:buNone/>
            </a:pPr>
            <a:endParaRPr lang="en-US" sz="2400" dirty="0" smtClean="0"/>
          </a:p>
        </p:txBody>
      </p:sp>
      <p:pic>
        <p:nvPicPr>
          <p:cNvPr id="5" name="Picture 8" descr="DSC_0016.JPG"/>
          <p:cNvPicPr>
            <a:picLocks noChangeAspect="1"/>
          </p:cNvPicPr>
          <p:nvPr/>
        </p:nvPicPr>
        <p:blipFill>
          <a:blip r:embed="rId2" cstate="email">
            <a:lum bright="14000"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2825" y="1371600"/>
            <a:ext cx="2162575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DSC_0009.JPG"/>
          <p:cNvPicPr>
            <a:picLocks noChangeAspect="1"/>
          </p:cNvPicPr>
          <p:nvPr/>
        </p:nvPicPr>
        <p:blipFill>
          <a:blip r:embed="rId3" cstate="print">
            <a:lum bright="20000" contrast="34000"/>
          </a:blip>
          <a:srcRect/>
          <a:stretch>
            <a:fillRect/>
          </a:stretch>
        </p:blipFill>
        <p:spPr bwMode="auto">
          <a:xfrm>
            <a:off x="6784975" y="4495800"/>
            <a:ext cx="2130425" cy="142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DSC_002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1990552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 descr="DSC_002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419600"/>
            <a:ext cx="198120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6980" y="2895600"/>
            <a:ext cx="203622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000883"/>
            <a:ext cx="2133600" cy="1342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1667435" y="6093023"/>
            <a:ext cx="5647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</a:rPr>
              <a:t>PS: Some pictures were  withheld due to client confidentiality  agreement</a:t>
            </a:r>
            <a:endParaRPr lang="en-US" sz="14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157" y="511988"/>
            <a:ext cx="3763398" cy="47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580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Support HR in recruiting high caliber employees through:</a:t>
            </a:r>
          </a:p>
          <a:p>
            <a:pPr lvl="1"/>
            <a:r>
              <a:rPr lang="en-US" sz="2400" dirty="0" smtClean="0"/>
              <a:t>Attracting potential employees </a:t>
            </a:r>
          </a:p>
          <a:p>
            <a:pPr lvl="1"/>
            <a:r>
              <a:rPr lang="en-US" sz="2400" dirty="0" smtClean="0"/>
              <a:t>Build the company image for prospect employees</a:t>
            </a:r>
          </a:p>
          <a:p>
            <a:r>
              <a:rPr lang="en-US" sz="2800" dirty="0" smtClean="0"/>
              <a:t>Application</a:t>
            </a:r>
          </a:p>
          <a:p>
            <a:pPr lvl="1"/>
            <a:r>
              <a:rPr lang="en-US" sz="2400" dirty="0" smtClean="0"/>
              <a:t>Innovative booth designs</a:t>
            </a:r>
          </a:p>
          <a:p>
            <a:pPr lvl="1"/>
            <a:r>
              <a:rPr lang="en-US" sz="2400" dirty="0" smtClean="0"/>
              <a:t>Innovative booklet ad designs</a:t>
            </a:r>
          </a:p>
          <a:p>
            <a:pPr lvl="1"/>
            <a:r>
              <a:rPr lang="en-US" sz="2400" dirty="0" smtClean="0"/>
              <a:t>Innovative logos and concept designs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3075" name="Picture 3" descr="D:\Users\Amy\Leap\Leap Company Profile\Pics\opportunity_boulevard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2319959"/>
            <a:ext cx="1371600" cy="956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D:\Users\Amy\Leap\Leap Company Profile\Pics\883f8303d5fd43f78a1552f3244533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3638550"/>
            <a:ext cx="2971800" cy="222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1667435" y="6093023"/>
            <a:ext cx="5647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</a:rPr>
              <a:t>PS: Some pictures were  withheld due to client confidentiality  agreement</a:t>
            </a:r>
            <a:endParaRPr lang="en-US" sz="14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160" y="457200"/>
            <a:ext cx="379866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314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ZAIN EL-ABEDEN\Desktop\M.Hany\leap cv back 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163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131124-WA01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0" r="-71220"/>
          <a:stretch>
            <a:fillRect/>
          </a:stretch>
        </p:blipFill>
        <p:spPr>
          <a:xfrm>
            <a:off x="2843808" y="1556792"/>
            <a:ext cx="7572797" cy="4164797"/>
          </a:xfrm>
          <a:prstGeom prst="rect">
            <a:avLst/>
          </a:prstGeom>
        </p:spPr>
      </p:pic>
      <p:pic>
        <p:nvPicPr>
          <p:cNvPr id="6" name="Content Placeholder 3" descr="IMG-20131124-WA001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540568" y="2060848"/>
            <a:ext cx="6272694" cy="3449782"/>
          </a:xfrm>
        </p:spPr>
      </p:pic>
      <p:sp>
        <p:nvSpPr>
          <p:cNvPr id="7" name="TextBox 6"/>
          <p:cNvSpPr txBox="1"/>
          <p:nvPr/>
        </p:nvSpPr>
        <p:spPr>
          <a:xfrm>
            <a:off x="1907704" y="620688"/>
            <a:ext cx="5645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M&amp;m’s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carrfour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 Cairo Festival City- Actual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2" descr="C:\Users\Reem\Desktop\Mars_ai (1)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5091" y="532892"/>
            <a:ext cx="1029397" cy="245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Reem\Back to School Event 2013\Designs\Display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6912770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D:\Reem\Back to School Event 2013\Designs\Fairy Stopp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1161636" cy="4438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979712" y="611977"/>
            <a:ext cx="5441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Hyper One Back to School Event- Design</a:t>
            </a:r>
            <a:endParaRPr lang="en-US" sz="2400" dirty="0"/>
          </a:p>
        </p:txBody>
      </p:sp>
      <p:pic>
        <p:nvPicPr>
          <p:cNvPr id="5" name="Picture 4" descr="pg_logo.bm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843608"/>
            <a:ext cx="770086" cy="4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0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Reem\Back to School Event 2013\20130904_1114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517" y="2006842"/>
            <a:ext cx="4488499" cy="3366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D:\Reem\Back to School Event 2013\20130904_1115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979712" y="611977"/>
            <a:ext cx="5409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Hyper One Back to School Event-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Display</a:t>
            </a:r>
            <a:endParaRPr lang="en-US" sz="2400" dirty="0"/>
          </a:p>
        </p:txBody>
      </p:sp>
      <p:pic>
        <p:nvPicPr>
          <p:cNvPr id="5" name="Picture 4" descr="pg_logo.bm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843608"/>
            <a:ext cx="770086" cy="4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2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D:\Reem\Back to School Event 2013\20130904_1117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4560507" cy="3420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Reem\Back to School Event 2013\20130904_1117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007" y="1916832"/>
            <a:ext cx="4716015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181827" y="663079"/>
            <a:ext cx="5366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Hyper One Back to School Event- Display</a:t>
            </a:r>
            <a:endParaRPr lang="en-US" sz="2400" dirty="0"/>
          </a:p>
        </p:txBody>
      </p:sp>
      <p:pic>
        <p:nvPicPr>
          <p:cNvPr id="5" name="Picture 4" descr="pg_logo.bm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843608"/>
            <a:ext cx="770086" cy="4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85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Reem\Hyper Gold Event\Designs\Displa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8638293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pg_logo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843608"/>
            <a:ext cx="770086" cy="425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332656"/>
            <a:ext cx="4881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Hyper One Gold Event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Reem\Hyper Gold Event\050620139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992174" cy="4996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pg_logo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843608"/>
            <a:ext cx="770086" cy="425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3256" y="476672"/>
            <a:ext cx="4166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Hyper Gold Event -Gate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Reem\Hyper Gold Event\20130604_1204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331236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Reem\Hyper Gold Event\20130604_1033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488166"/>
            <a:ext cx="3384376" cy="4512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pg_logo.bm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843608"/>
            <a:ext cx="770086" cy="425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548680"/>
            <a:ext cx="4508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Hyper Gold Event-Display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525963"/>
          </a:xfrm>
        </p:spPr>
        <p:txBody>
          <a:bodyPr>
            <a:normAutofit/>
          </a:bodyPr>
          <a:lstStyle/>
          <a:p>
            <a:pPr algn="l" defTabSz="457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dirty="0">
                <a:solidFill>
                  <a:prstClr val="black"/>
                </a:solidFill>
                <a:ea typeface="ＭＳ Ｐゴシック" pitchFamily="34" charset="-128"/>
                <a:cs typeface="Aharoni" pitchFamily="2" charset="-79"/>
              </a:rPr>
              <a:t>Exceeding client expectations by providing the highest-quality </a:t>
            </a:r>
            <a:endParaRPr lang="en-US" sz="2200" dirty="0" smtClean="0">
              <a:solidFill>
                <a:prstClr val="black"/>
              </a:solidFill>
              <a:ea typeface="ＭＳ Ｐゴシック" pitchFamily="34" charset="-128"/>
              <a:cs typeface="Aharoni" pitchFamily="2" charset="-79"/>
            </a:endParaRPr>
          </a:p>
          <a:p>
            <a:pPr algn="l" defTabSz="457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dirty="0" smtClean="0">
                <a:solidFill>
                  <a:prstClr val="black"/>
                </a:solidFill>
                <a:ea typeface="ＭＳ Ｐゴシック" pitchFamily="34" charset="-128"/>
                <a:cs typeface="Aharoni" pitchFamily="2" charset="-79"/>
              </a:rPr>
              <a:t>product </a:t>
            </a:r>
            <a:r>
              <a:rPr lang="en-US" sz="2200" dirty="0">
                <a:solidFill>
                  <a:prstClr val="black"/>
                </a:solidFill>
                <a:ea typeface="ＭＳ Ｐゴシック" pitchFamily="34" charset="-128"/>
                <a:cs typeface="Aharoni" pitchFamily="2" charset="-79"/>
              </a:rPr>
              <a:t>/ service possible in a timely manner. </a:t>
            </a:r>
          </a:p>
          <a:p>
            <a:pPr algn="l" defTabSz="4572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200" dirty="0">
              <a:solidFill>
                <a:prstClr val="black"/>
              </a:solidFill>
              <a:ea typeface="ＭＳ Ｐゴシック" pitchFamily="34" charset="-128"/>
              <a:cs typeface="Aharoni" pitchFamily="2" charset="-79"/>
            </a:endParaRPr>
          </a:p>
          <a:p>
            <a:pPr algn="l" defTabSz="457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dirty="0">
                <a:solidFill>
                  <a:prstClr val="black"/>
                </a:solidFill>
                <a:ea typeface="ＭＳ Ｐゴシック" pitchFamily="34" charset="-128"/>
                <a:cs typeface="Aharoni" pitchFamily="2" charset="-79"/>
              </a:rPr>
              <a:t>We create long-lasting, prosperous relationships with our </a:t>
            </a:r>
            <a:r>
              <a:rPr lang="en-US" sz="2200" dirty="0" smtClean="0">
                <a:solidFill>
                  <a:prstClr val="black"/>
                </a:solidFill>
                <a:ea typeface="ＭＳ Ｐゴシック" pitchFamily="34" charset="-128"/>
                <a:cs typeface="Aharoni" pitchFamily="2" charset="-79"/>
              </a:rPr>
              <a:t>client</a:t>
            </a:r>
          </a:p>
          <a:p>
            <a:pPr algn="l" defTabSz="457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dirty="0" smtClean="0">
                <a:solidFill>
                  <a:prstClr val="black"/>
                </a:solidFill>
                <a:ea typeface="ＭＳ Ｐゴシック" pitchFamily="34" charset="-128"/>
                <a:cs typeface="Aharoni" pitchFamily="2" charset="-79"/>
              </a:rPr>
              <a:t>partners </a:t>
            </a:r>
            <a:r>
              <a:rPr lang="en-US" sz="2200" dirty="0">
                <a:solidFill>
                  <a:prstClr val="black"/>
                </a:solidFill>
                <a:ea typeface="ＭＳ Ｐゴシック" pitchFamily="34" charset="-128"/>
                <a:cs typeface="Aharoni" pitchFamily="2" charset="-79"/>
              </a:rPr>
              <a:t>in order to help them reach their goals and objectives. </a:t>
            </a:r>
          </a:p>
          <a:p>
            <a:pPr algn="l" defTabSz="457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dirty="0">
                <a:solidFill>
                  <a:prstClr val="black"/>
                </a:solidFill>
                <a:ea typeface="ＭＳ Ｐゴシック" pitchFamily="34" charset="-128"/>
                <a:cs typeface="Aharoni" pitchFamily="2" charset="-79"/>
              </a:rPr>
              <a:t>   </a:t>
            </a:r>
          </a:p>
          <a:p>
            <a:pPr algn="l" defTabSz="457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1" dirty="0">
                <a:solidFill>
                  <a:prstClr val="black"/>
                </a:solidFill>
                <a:ea typeface="ＭＳ Ｐゴシック" pitchFamily="34" charset="-128"/>
                <a:cs typeface="Aharoni" pitchFamily="2" charset="-79"/>
              </a:rPr>
              <a:t>Our Target:</a:t>
            </a:r>
          </a:p>
          <a:p>
            <a:pPr algn="l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1" u="sng" dirty="0" smtClean="0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  <a:cs typeface="Aharoni" pitchFamily="2" charset="-79"/>
              </a:rPr>
              <a:t>High quality </a:t>
            </a:r>
            <a:r>
              <a:rPr lang="en-US" sz="2200" dirty="0">
                <a:solidFill>
                  <a:prstClr val="black"/>
                </a:solidFill>
                <a:ea typeface="ＭＳ Ｐゴシック" pitchFamily="34" charset="-128"/>
                <a:cs typeface="Aharoni" pitchFamily="2" charset="-79"/>
              </a:rPr>
              <a:t>is our mission.</a:t>
            </a:r>
          </a:p>
          <a:p>
            <a:pPr algn="l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1" u="sng" dirty="0" smtClean="0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  <a:cs typeface="Aharoni" pitchFamily="2" charset="-79"/>
              </a:rPr>
              <a:t>Client satisfaction </a:t>
            </a:r>
            <a:r>
              <a:rPr lang="en-US" sz="2200" dirty="0">
                <a:solidFill>
                  <a:prstClr val="black"/>
                </a:solidFill>
                <a:ea typeface="ＭＳ Ｐゴシック" pitchFamily="34" charset="-128"/>
                <a:cs typeface="Aharoni" pitchFamily="2" charset="-79"/>
              </a:rPr>
              <a:t>is our priority.</a:t>
            </a:r>
          </a:p>
          <a:p>
            <a:pPr algn="l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dirty="0">
                <a:solidFill>
                  <a:prstClr val="black"/>
                </a:solidFill>
                <a:ea typeface="ＭＳ Ｐゴシック" pitchFamily="34" charset="-128"/>
                <a:cs typeface="Aharoni" pitchFamily="2" charset="-79"/>
              </a:rPr>
              <a:t>Providing </a:t>
            </a:r>
            <a:r>
              <a:rPr lang="en-US" sz="2200" b="1" u="sng" dirty="0" smtClean="0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  <a:cs typeface="Aharoni" pitchFamily="2" charset="-79"/>
              </a:rPr>
              <a:t>successful solutions </a:t>
            </a:r>
            <a:r>
              <a:rPr lang="en-US" sz="2200" dirty="0">
                <a:solidFill>
                  <a:prstClr val="black"/>
                </a:solidFill>
                <a:ea typeface="ＭＳ Ｐゴシック" pitchFamily="34" charset="-128"/>
                <a:cs typeface="Aharoni" pitchFamily="2" charset="-79"/>
              </a:rPr>
              <a:t>is our goal.</a:t>
            </a:r>
          </a:p>
          <a:p>
            <a:pPr algn="l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200" b="1" u="sng" dirty="0" smtClean="0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  <a:cs typeface="Aharoni" pitchFamily="2" charset="-79"/>
              </a:rPr>
              <a:t>Creativity</a:t>
            </a:r>
            <a:r>
              <a:rPr lang="en-US" sz="2200" dirty="0">
                <a:solidFill>
                  <a:prstClr val="black"/>
                </a:solidFill>
                <a:ea typeface="ＭＳ Ｐゴシック" pitchFamily="34" charset="-128"/>
                <a:cs typeface="Aharoni" pitchFamily="2" charset="-79"/>
              </a:rPr>
              <a:t> is our attitude.</a:t>
            </a:r>
          </a:p>
          <a:p>
            <a:pPr algn="l" defTabSz="4572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2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algn="l">
              <a:buNone/>
            </a:pPr>
            <a:endParaRPr lang="ar-EG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437763"/>
            <a:ext cx="4975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Mission Statement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Reem\Hyper Gold Event\Designs\pantene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Reem\Hyper Gold Event\20130604_10375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3528392" cy="4704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pg_logo.bm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843608"/>
            <a:ext cx="770086" cy="425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3256" y="539969"/>
            <a:ext cx="4725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Hyper Gold Event -Display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Reem\Hyper Gold Event\Designs\Category Hea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471" y="1484784"/>
            <a:ext cx="9290991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Reem\Hyper Gold Event\040620139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57"/>
          <a:stretch>
            <a:fillRect/>
          </a:stretch>
        </p:blipFill>
        <p:spPr bwMode="auto">
          <a:xfrm>
            <a:off x="-123989" y="3746522"/>
            <a:ext cx="9232493" cy="1626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pg_logo.bm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843608"/>
            <a:ext cx="770086" cy="425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4348" y="591071"/>
            <a:ext cx="470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Hyper Gold Event- Category Header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Reem\Hyper Gold Event\040620139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39" y="1267833"/>
            <a:ext cx="3456385" cy="4609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Reem\Hyper Gold Event\Designs\Shelf Stopper 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808" y="1171952"/>
            <a:ext cx="1349448" cy="4777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pg_logo.bm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843608"/>
            <a:ext cx="770086" cy="425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332656"/>
            <a:ext cx="3885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Hyper Gold Event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5847655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Design 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5786100"/>
            <a:ext cx="1136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Reem\Kasban Kasban Event\Designs\Display 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8887105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979712" y="611977"/>
            <a:ext cx="5337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Hyper One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Kasban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Kasban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Event- Design</a:t>
            </a:r>
            <a:endParaRPr lang="en-US" sz="2400" dirty="0"/>
          </a:p>
        </p:txBody>
      </p:sp>
      <p:pic>
        <p:nvPicPr>
          <p:cNvPr id="4" name="Picture 3" descr="pg_logo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836712"/>
            <a:ext cx="770086" cy="425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Reem\Kasban Kasban Event\Slide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863742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979712" y="611977"/>
            <a:ext cx="5082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Hyper One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Kasban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Kasban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Event- Gate</a:t>
            </a:r>
            <a:endParaRPr lang="en-US" sz="2400" dirty="0"/>
          </a:p>
        </p:txBody>
      </p:sp>
      <p:pic>
        <p:nvPicPr>
          <p:cNvPr id="4" name="Picture 3" descr="pg_logo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843608"/>
            <a:ext cx="770086" cy="425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Reem\Kasban Kasban Event\Slide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799613" cy="4759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979712" y="611977"/>
            <a:ext cx="5334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Hyper One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Kasban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Kasban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Event- Stands</a:t>
            </a:r>
            <a:endParaRPr lang="en-US" sz="2400" dirty="0"/>
          </a:p>
        </p:txBody>
      </p:sp>
      <p:pic>
        <p:nvPicPr>
          <p:cNvPr id="4" name="Picture 3" descr="pg_logo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843608"/>
            <a:ext cx="770086" cy="425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Reem\Kasban Kasban Event\Slide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328592" cy="4701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979712" y="611977"/>
            <a:ext cx="5334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Hyper One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Kasban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Kasban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Event- Stands</a:t>
            </a:r>
            <a:endParaRPr lang="en-US" sz="2400" dirty="0"/>
          </a:p>
        </p:txBody>
      </p:sp>
      <p:pic>
        <p:nvPicPr>
          <p:cNvPr id="4" name="Picture 3" descr="pg_logo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843608"/>
            <a:ext cx="770086" cy="425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Reem\Kasban Kasban Event\Slide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1" y="1484784"/>
            <a:ext cx="3826025" cy="4628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Reem\Kasban Kasban Event\Slide5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916832"/>
            <a:ext cx="4536504" cy="375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979712" y="611977"/>
            <a:ext cx="5334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Hyper One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Kasban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Kasban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Event- Stands</a:t>
            </a:r>
            <a:endParaRPr lang="en-US" sz="2400" dirty="0"/>
          </a:p>
        </p:txBody>
      </p:sp>
      <p:pic>
        <p:nvPicPr>
          <p:cNvPr id="5" name="Picture 4" descr="pg_logo.bm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843608"/>
            <a:ext cx="770086" cy="425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5000" y="6096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CC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290" y="496653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Juhayna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30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yrs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event - Gate</a:t>
            </a:r>
          </a:p>
        </p:txBody>
      </p:sp>
      <p:pic>
        <p:nvPicPr>
          <p:cNvPr id="10" name="Content Placeholder 3" descr="Screen Shot 2014-01-06 at 11.10.06 A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624" y="1700808"/>
            <a:ext cx="6847322" cy="38487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376" y="116632"/>
            <a:ext cx="1968624" cy="131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1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5000" y="6096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CC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116632"/>
            <a:ext cx="541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Juhayna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30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yrs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event - Displays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376" y="116632"/>
            <a:ext cx="1968624" cy="1310030"/>
          </a:xfrm>
          <a:prstGeom prst="rect">
            <a:avLst/>
          </a:prstGeom>
        </p:spPr>
      </p:pic>
      <p:pic>
        <p:nvPicPr>
          <p:cNvPr id="8" name="Content Placeholder 3" descr="Screen Shot 2014-01-06 at 11.08.00 A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412776"/>
            <a:ext cx="4998335" cy="2751860"/>
          </a:xfrm>
          <a:prstGeom prst="rect">
            <a:avLst/>
          </a:prstGeom>
        </p:spPr>
      </p:pic>
      <p:pic>
        <p:nvPicPr>
          <p:cNvPr id="9" name="Picture 8" descr="Screen Shot 2014-01-06 at 11.08.06 A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0352" y="2582626"/>
            <a:ext cx="3395690" cy="30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67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eap presentation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378" y="685800"/>
            <a:ext cx="4580445" cy="540400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2627784" y="1412776"/>
            <a:ext cx="42484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slide desgin 0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189200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C:\Users\Mourad\Desktop\hgf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28800"/>
            <a:ext cx="1804068" cy="1368152"/>
          </a:xfrm>
          <a:prstGeom prst="rect">
            <a:avLst/>
          </a:prstGeom>
          <a:noFill/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2327" y="5157192"/>
            <a:ext cx="1008111" cy="87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 descr="Logo_ExxonMobil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4612425"/>
            <a:ext cx="2003756" cy="400751"/>
          </a:xfrm>
          <a:prstGeom prst="rect">
            <a:avLst/>
          </a:prstGeom>
        </p:spPr>
      </p:pic>
      <p:pic>
        <p:nvPicPr>
          <p:cNvPr id="2050" name="Picture 2" descr="C:\Users\carmen hilal\Desktop\Bayer_Logo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284984"/>
            <a:ext cx="1368152" cy="1368152"/>
          </a:xfrm>
          <a:prstGeom prst="rect">
            <a:avLst/>
          </a:prstGeom>
          <a:noFill/>
        </p:spPr>
      </p:pic>
      <p:pic>
        <p:nvPicPr>
          <p:cNvPr id="24" name="Picture 2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11"/>
          <a:stretch/>
        </p:blipFill>
        <p:spPr bwMode="auto">
          <a:xfrm>
            <a:off x="7164288" y="1628800"/>
            <a:ext cx="1823846" cy="125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8825" y="5445224"/>
            <a:ext cx="220967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0" descr="C:\Users\Mourad\Desktop\fgvjd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4941168"/>
            <a:ext cx="975510" cy="1171120"/>
          </a:xfrm>
          <a:prstGeom prst="rect">
            <a:avLst/>
          </a:prstGeom>
          <a:noFill/>
        </p:spPr>
      </p:pic>
      <p:pic>
        <p:nvPicPr>
          <p:cNvPr id="36" name="Picture 35" descr="British-Gas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697" y="2545714"/>
            <a:ext cx="1704783" cy="595254"/>
          </a:xfrm>
          <a:prstGeom prst="rect">
            <a:avLst/>
          </a:prstGeom>
        </p:spPr>
      </p:pic>
      <p:pic>
        <p:nvPicPr>
          <p:cNvPr id="38" name="Picture 37" descr="15127b79e2.gif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429000"/>
            <a:ext cx="864096" cy="1233427"/>
          </a:xfrm>
          <a:prstGeom prst="rect">
            <a:avLst/>
          </a:prstGeom>
        </p:spPr>
      </p:pic>
      <p:pic>
        <p:nvPicPr>
          <p:cNvPr id="1026" name="Picture 2" descr="C:\Users\Reem\Desktop\Mars_ai (1)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56" t="40069" r="7449" b="39313"/>
          <a:stretch>
            <a:fillRect/>
          </a:stretch>
        </p:blipFill>
        <p:spPr bwMode="auto">
          <a:xfrm>
            <a:off x="2411760" y="2204864"/>
            <a:ext cx="1584176" cy="377185"/>
          </a:xfrm>
          <a:prstGeom prst="rect">
            <a:avLst/>
          </a:prstGeom>
          <a:noFill/>
        </p:spPr>
      </p:pic>
      <p:pic>
        <p:nvPicPr>
          <p:cNvPr id="22" name="Picture 3" descr="C:\Users\hp\Desktop\pepsi-logo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303" y="3198828"/>
            <a:ext cx="1008112" cy="1310292"/>
          </a:xfrm>
          <a:prstGeom prst="rect">
            <a:avLst/>
          </a:prstGeom>
          <a:noFill/>
        </p:spPr>
      </p:pic>
      <p:pic>
        <p:nvPicPr>
          <p:cNvPr id="23" name="Picture 22" descr="تنزيل (3).jp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3628628"/>
            <a:ext cx="2039916" cy="664468"/>
          </a:xfrm>
          <a:prstGeom prst="rect">
            <a:avLst/>
          </a:prstGeom>
        </p:spPr>
      </p:pic>
      <p:pic>
        <p:nvPicPr>
          <p:cNvPr id="26" name="Picture 13" descr="C:\Users\Mourad\Desktop\Picture1 4 fcopy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356993"/>
            <a:ext cx="1949438" cy="1080119"/>
          </a:xfrm>
          <a:prstGeom prst="rect">
            <a:avLst/>
          </a:prstGeom>
          <a:noFill/>
        </p:spPr>
      </p:pic>
      <p:pic>
        <p:nvPicPr>
          <p:cNvPr id="27" name="Picture 26" descr="hp-logo-NEW.jp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229200"/>
            <a:ext cx="1008112" cy="1008112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4869160"/>
            <a:ext cx="1296144" cy="132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0056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Outdoor -Events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SC_00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340768"/>
            <a:ext cx="3671491" cy="2458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DSC_002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645024"/>
            <a:ext cx="361167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9" descr="C:\Users\Mourad\Desktop\j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368152" cy="647661"/>
          </a:xfrm>
          <a:prstGeom prst="rect">
            <a:avLst/>
          </a:prstGeom>
          <a:noFill/>
        </p:spPr>
      </p:pic>
      <p:pic>
        <p:nvPicPr>
          <p:cNvPr id="10" name="Picture 3" descr="DSC_002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314695"/>
            <a:ext cx="4392488" cy="4922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979712" y="611977"/>
            <a:ext cx="3626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Fine – Team Building Event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C:\Users\Mourad\Desktop\Picture1 4 fcop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476672"/>
            <a:ext cx="912440" cy="505553"/>
          </a:xfrm>
          <a:prstGeom prst="rect">
            <a:avLst/>
          </a:prstGeom>
          <a:noFill/>
        </p:spPr>
      </p:pic>
      <p:pic>
        <p:nvPicPr>
          <p:cNvPr id="8" name="Picture 7" descr="C:\Users\Mourad\Desktop\Danone event pictures\DSC_00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11660" y="4365104"/>
            <a:ext cx="291632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:\Users\Mourad\Desktop\Danone event pictures\DSC_003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2952328" cy="331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C:\Users\Mourad\Desktop\Danone event pictures\DSC_003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4293096"/>
            <a:ext cx="2808312" cy="2059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Mourad\Desktop\Danone event\DSC_001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2827145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1979712" y="611977"/>
            <a:ext cx="3995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Danone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5 Y anniversary Event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</a:rPr>
              <a:t>Out Door Branding</a:t>
            </a:r>
            <a:endParaRPr lang="en-US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199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556792"/>
            <a:ext cx="7520409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</a:rPr>
              <a:t>Formula Out-Door Branding </a:t>
            </a:r>
            <a:endParaRPr lang="en-US" sz="3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Logo_ExxonMobi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88640"/>
            <a:ext cx="2003756" cy="400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198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340768"/>
            <a:ext cx="4086329" cy="4649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SC0199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458" y="1340768"/>
            <a:ext cx="3313918" cy="4611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</a:rPr>
              <a:t>Formula Out-Door Branding </a:t>
            </a:r>
            <a:endParaRPr lang="en-US" sz="3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Logo_ExxonMobi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88640"/>
            <a:ext cx="2003756" cy="400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198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556792"/>
            <a:ext cx="389809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SC0199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556792"/>
            <a:ext cx="312455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  <a:latin typeface="Apple Casual"/>
                <a:cs typeface="Apple Casual"/>
              </a:rPr>
              <a:t>Formula In-Door Branding </a:t>
            </a:r>
            <a:endParaRPr lang="en-US" sz="3000" b="1" dirty="0">
              <a:solidFill>
                <a:schemeClr val="accent6">
                  <a:lumMod val="75000"/>
                </a:schemeClr>
              </a:solidFill>
              <a:latin typeface="Apple Casual"/>
              <a:cs typeface="Apple Casual"/>
            </a:endParaRPr>
          </a:p>
        </p:txBody>
      </p:sp>
      <p:pic>
        <p:nvPicPr>
          <p:cNvPr id="5" name="Picture 4" descr="Logo_ExxonMobi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88640"/>
            <a:ext cx="2003756" cy="400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228600"/>
            <a:ext cx="1259632" cy="6926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-1600200" y="3475038"/>
            <a:ext cx="6324600" cy="563562"/>
          </a:xfrm>
        </p:spPr>
        <p:txBody>
          <a:bodyPr>
            <a:normAutofit/>
          </a:bodyPr>
          <a:lstStyle/>
          <a:p>
            <a:r>
              <a:rPr lang="ar-EG" sz="1600" b="1" dirty="0" smtClean="0">
                <a:solidFill>
                  <a:schemeClr val="tx2"/>
                </a:solidFill>
              </a:rPr>
              <a:t>نادي الشمس</a:t>
            </a:r>
            <a:endParaRPr lang="ar-EG" sz="1600" b="1" dirty="0">
              <a:solidFill>
                <a:schemeClr val="tx2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85800" y="3505200"/>
            <a:ext cx="6324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امتداد رمسيس</a:t>
            </a:r>
            <a:endParaRPr kumimoji="0" lang="ar-EG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590800" y="3475038"/>
            <a:ext cx="6324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محطة مترو انفاق حلوان</a:t>
            </a:r>
            <a:endParaRPr kumimoji="0" lang="ar-EG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724400" y="3475038"/>
            <a:ext cx="6324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ميدان الحجاز</a:t>
            </a:r>
            <a:endParaRPr kumimoji="0" lang="ar-EG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819400" y="5805264"/>
            <a:ext cx="6324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شارع سوريا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ar-EG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55576" y="5661248"/>
            <a:ext cx="6324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جسر السويس-وجه 1</a:t>
            </a:r>
            <a:endParaRPr kumimoji="0" lang="ar-EG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644008" y="5661248"/>
            <a:ext cx="6324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عباس العقاد</a:t>
            </a:r>
            <a:endParaRPr kumimoji="0" lang="ar-EG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-1692696" y="5805264"/>
            <a:ext cx="6324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667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نفق الشيراتون (امام فندق بيراميزا)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ar-EG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" name="Picture 24" descr="Untidsucgdsuitle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4077072"/>
            <a:ext cx="2012963" cy="1735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gcuw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077072"/>
            <a:ext cx="2463800" cy="171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dscgiu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412776"/>
            <a:ext cx="2016224" cy="1965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 descr="YGXDUWFIC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484784"/>
            <a:ext cx="2441806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 descr="rtstrsd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340768"/>
            <a:ext cx="1888067" cy="1985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 descr="rtystys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1484784"/>
            <a:ext cx="1872208" cy="1837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 descr="dtrdyt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0272" y="4077072"/>
            <a:ext cx="1727200" cy="172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 descr="ydytsduyu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7824" y="4077072"/>
            <a:ext cx="1684867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300" y="381000"/>
            <a:ext cx="2548128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5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138622" y="1643824"/>
            <a:ext cx="5055640" cy="4275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075550" y="1636406"/>
            <a:ext cx="5082820" cy="4263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483" y="402374"/>
            <a:ext cx="3141890" cy="65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3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912" y="2824336"/>
            <a:ext cx="8229600" cy="13967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000" b="1" dirty="0" smtClean="0">
                <a:solidFill>
                  <a:schemeClr val="accent6">
                    <a:lumMod val="75000"/>
                  </a:schemeClr>
                </a:solidFill>
              </a:rPr>
              <a:t>Booths</a:t>
            </a:r>
            <a:endParaRPr lang="en-US" sz="7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ackDecker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7" y="1556793"/>
            <a:ext cx="1457890" cy="1457890"/>
          </a:xfrm>
          <a:prstGeom prst="rect">
            <a:avLst/>
          </a:prstGeom>
        </p:spPr>
      </p:pic>
      <p:pic>
        <p:nvPicPr>
          <p:cNvPr id="4" name="Picture 3" descr="leap presentation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379" y="685801"/>
            <a:ext cx="4215307" cy="497322"/>
          </a:xfrm>
          <a:prstGeom prst="rect">
            <a:avLst/>
          </a:prstGeom>
        </p:spPr>
      </p:pic>
      <p:pic>
        <p:nvPicPr>
          <p:cNvPr id="2050" name="Picture 2" descr="C:\Users\Reem\Desktop\800px-Coca-Cola_logo.sv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1659435" cy="54346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1" y="1556792"/>
            <a:ext cx="1624746" cy="106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4328" y="4797152"/>
            <a:ext cx="1087909" cy="106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9899" y="3212976"/>
            <a:ext cx="1662581" cy="12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7752" y="5229200"/>
            <a:ext cx="2186940" cy="92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9" descr="C:\Users\Mourad\Desktop\j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38531" y="5157192"/>
            <a:ext cx="1679845" cy="795212"/>
          </a:xfrm>
          <a:prstGeom prst="rect">
            <a:avLst/>
          </a:prstGeom>
          <a:noFill/>
        </p:spPr>
      </p:pic>
      <p:pic>
        <p:nvPicPr>
          <p:cNvPr id="15" name="Picture 14" descr="green-land-logo-for-food-and-constructions-companies-around-logo-84464536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7" y="4869160"/>
            <a:ext cx="1793714" cy="1192819"/>
          </a:xfrm>
          <a:prstGeom prst="rect">
            <a:avLst/>
          </a:prstGeom>
        </p:spPr>
      </p:pic>
      <p:pic>
        <p:nvPicPr>
          <p:cNvPr id="16" name="Picture 15" descr="etisalat-logo.g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3140968"/>
            <a:ext cx="1259088" cy="1364746"/>
          </a:xfrm>
          <a:prstGeom prst="rect">
            <a:avLst/>
          </a:prstGeom>
        </p:spPr>
      </p:pic>
      <p:pic>
        <p:nvPicPr>
          <p:cNvPr id="17" name="Picture 16" descr="Savola-Logo-Final.gif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29" y="4797153"/>
            <a:ext cx="1226134" cy="1156730"/>
          </a:xfrm>
          <a:prstGeom prst="rect">
            <a:avLst/>
          </a:prstGeom>
        </p:spPr>
      </p:pic>
      <p:pic>
        <p:nvPicPr>
          <p:cNvPr id="18" name="Picture 26" descr="C:\Users\Mourad\Desktop\Capture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3861049"/>
            <a:ext cx="1340948" cy="492356"/>
          </a:xfrm>
          <a:prstGeom prst="rect">
            <a:avLst/>
          </a:prstGeom>
          <a:noFill/>
        </p:spPr>
      </p:pic>
      <p:pic>
        <p:nvPicPr>
          <p:cNvPr id="19" name="Picture 18" descr="pet-food-logo-8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645023"/>
            <a:ext cx="1325356" cy="791899"/>
          </a:xfrm>
          <a:prstGeom prst="rect">
            <a:avLst/>
          </a:prstGeom>
        </p:spPr>
      </p:pic>
      <p:pic>
        <p:nvPicPr>
          <p:cNvPr id="20" name="Picture 19" descr="تنزيل (4).jp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1844824"/>
            <a:ext cx="766310" cy="5739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9" y="3356993"/>
            <a:ext cx="1170731" cy="112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3645025"/>
            <a:ext cx="1257450" cy="59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2" descr="AgilityLogo.pn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297" y="1844824"/>
            <a:ext cx="1880742" cy="789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Users\Amy\Leap\P&amp;G\P&amp;G Meeting\Diva\000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4413162" cy="4945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Users\Amy\Leap\P&amp;G\P&amp;G Meeting\Diva\0006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6656" y="1268759"/>
            <a:ext cx="2403696" cy="1740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D:\Users\Amy\Leap\P&amp;G\P&amp;G Meeting\Diva\0011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996952"/>
            <a:ext cx="2407379" cy="1681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D:\Users\Amy\Leap\P&amp;G\P&amp;G Meeting\Diva\0000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4653136"/>
            <a:ext cx="2564285" cy="159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555776" y="404664"/>
            <a:ext cx="4739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UFI/Diva – HACE Exhibition - Design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 descr="SAM_0833"/>
          <p:cNvSpPr>
            <a:spLocks noGrp="1" noChangeAspect="1" noChangeArrowheads="1"/>
          </p:cNvSpPr>
          <p:nvPr isPhoto="1"/>
        </p:nvSpPr>
        <p:spPr bwMode="auto">
          <a:xfrm>
            <a:off x="4211960" y="1268760"/>
            <a:ext cx="3667473" cy="259228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Rectangle 3" descr="SAM_0834"/>
          <p:cNvSpPr>
            <a:spLocks noGrp="1" noChangeAspect="1" noChangeArrowheads="1"/>
          </p:cNvSpPr>
          <p:nvPr isPhoto="1"/>
        </p:nvSpPr>
        <p:spPr bwMode="auto">
          <a:xfrm>
            <a:off x="4211960" y="3789040"/>
            <a:ext cx="3672408" cy="230425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Rectangle 3" descr="SAM_0847"/>
          <p:cNvSpPr>
            <a:spLocks noGrp="1" noChangeAspect="1" noChangeArrowheads="1"/>
          </p:cNvSpPr>
          <p:nvPr isPhoto="1"/>
        </p:nvSpPr>
        <p:spPr bwMode="auto">
          <a:xfrm>
            <a:off x="755576" y="1268760"/>
            <a:ext cx="3456384" cy="2503833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Rectangle 3" descr="SAM_0841"/>
          <p:cNvSpPr>
            <a:spLocks noGrp="1" noChangeAspect="1" noChangeArrowheads="1"/>
          </p:cNvSpPr>
          <p:nvPr isPhoto="1"/>
        </p:nvSpPr>
        <p:spPr bwMode="auto">
          <a:xfrm>
            <a:off x="755576" y="3789040"/>
            <a:ext cx="3456384" cy="2304431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776" y="404664"/>
            <a:ext cx="5289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UFI/Diva – HACE Exhibition - Production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81154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/>
          <p:cNvSpPr>
            <a:spLocks noGrp="1"/>
          </p:cNvSpPr>
          <p:nvPr>
            <p:ph type="title"/>
          </p:nvPr>
        </p:nvSpPr>
        <p:spPr>
          <a:xfrm>
            <a:off x="1343744" y="579438"/>
            <a:ext cx="6324600" cy="563562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City Scape Booth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8674" name="Picture 2" descr="G:\City scape\101MSDCF\DSC018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4470647" cy="5098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City scape\101MSDCF\DSC0185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371601"/>
            <a:ext cx="2480320" cy="1710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City scape\101MSDCF\DSC0185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4869160"/>
            <a:ext cx="2543715" cy="1575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City scape\101MSDCF\DSC0185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1" y="3124200"/>
            <a:ext cx="2480320" cy="170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MF logo 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533400"/>
            <a:ext cx="1143000" cy="6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85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DSC0223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12776"/>
            <a:ext cx="4955392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2" descr="DSC0224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20072" y="1412776"/>
            <a:ext cx="3235394" cy="239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2" descr="DSC0224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3789040"/>
            <a:ext cx="330577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Reem\Desktop\KE452-2512_log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336" y="404664"/>
            <a:ext cx="1238250" cy="447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:\Leap Media\3d Designs\auc danonee boothhhh 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3789041"/>
            <a:ext cx="6912768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460287"/>
            <a:ext cx="6840760" cy="225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3" descr="C:\Users\Mourad\Desktop\Picture1 4 fcopy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764704"/>
            <a:ext cx="1057519" cy="5859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72462" y="465313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Design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72462" y="242088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2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اريكسون\booth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5454" y="1772816"/>
            <a:ext cx="4255018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اريكسون\SAM_046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766805"/>
            <a:ext cx="4248472" cy="3599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15074" y="564357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Design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7356" y="571501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55848" cy="77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752" y="1436202"/>
            <a:ext cx="3419232" cy="456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Untitlrfd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412776"/>
            <a:ext cx="3443808" cy="459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pg_logo.bm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843608"/>
            <a:ext cx="770086" cy="425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C:\Users\Mourad\Desktop\hgfj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1035389" cy="785208"/>
          </a:xfrm>
          <a:prstGeom prst="rect">
            <a:avLst/>
          </a:prstGeom>
          <a:noFill/>
        </p:spPr>
      </p:pic>
      <p:pic>
        <p:nvPicPr>
          <p:cNvPr id="8" name="Picture 7" descr="IMG_110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628800"/>
            <a:ext cx="3077761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 descr="N06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7608" y="1632741"/>
            <a:ext cx="3117226" cy="3840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000760" y="564357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Design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8860" y="571501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24928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Retail Solutions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&amp; Kiosks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0602201380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7997" y="1772816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31503" y="629647"/>
            <a:ext cx="2669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Retail Solution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3" descr="display area0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475989" cy="335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eap presentation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378" y="685800"/>
            <a:ext cx="4580445" cy="540400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1547664" y="1412776"/>
            <a:ext cx="60486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4" descr="C:\Users\Mourad\Desktop\f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1700000" cy="936104"/>
          </a:xfrm>
          <a:prstGeom prst="rect">
            <a:avLst/>
          </a:prstGeom>
          <a:noFill/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356992"/>
            <a:ext cx="1742594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4725144"/>
            <a:ext cx="1568069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al nadi pharmac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140968"/>
            <a:ext cx="1584176" cy="1108924"/>
          </a:xfrm>
          <a:prstGeom prst="rect">
            <a:avLst/>
          </a:prstGeom>
        </p:spPr>
      </p:pic>
      <p:pic>
        <p:nvPicPr>
          <p:cNvPr id="17" name="Picture 16" descr="easy care logo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1160" y="4869160"/>
            <a:ext cx="1186305" cy="576064"/>
          </a:xfrm>
          <a:prstGeom prst="rect">
            <a:avLst/>
          </a:prstGeom>
        </p:spPr>
      </p:pic>
      <p:pic>
        <p:nvPicPr>
          <p:cNvPr id="23" name="Picture 22" descr="AMF logo 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2996952"/>
            <a:ext cx="1845204" cy="1080120"/>
          </a:xfrm>
          <a:prstGeom prst="rect">
            <a:avLst/>
          </a:prstGeom>
        </p:spPr>
      </p:pic>
      <p:pic>
        <p:nvPicPr>
          <p:cNvPr id="28" name="Picture 27" descr="images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5085184"/>
            <a:ext cx="1584176" cy="222527"/>
          </a:xfrm>
          <a:prstGeom prst="rect">
            <a:avLst/>
          </a:prstGeom>
        </p:spPr>
      </p:pic>
      <p:pic>
        <p:nvPicPr>
          <p:cNvPr id="31" name="Picture 30" descr="Novartis_new_color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060848"/>
            <a:ext cx="1738202" cy="419956"/>
          </a:xfrm>
          <a:prstGeom prst="rect">
            <a:avLst/>
          </a:prstGeom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59" y="3429000"/>
            <a:ext cx="2112235" cy="63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mobinil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988840"/>
            <a:ext cx="1433672" cy="597667"/>
          </a:xfrm>
          <a:prstGeom prst="rect">
            <a:avLst/>
          </a:prstGeom>
        </p:spPr>
      </p:pic>
      <p:pic>
        <p:nvPicPr>
          <p:cNvPr id="26" name="Picture 25" descr="KE452-2512_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7664" y="4941168"/>
            <a:ext cx="1238250" cy="447675"/>
          </a:xfrm>
          <a:prstGeom prst="rect">
            <a:avLst/>
          </a:prstGeom>
        </p:spPr>
      </p:pic>
      <p:pic>
        <p:nvPicPr>
          <p:cNvPr id="21" name="Picture 20" descr="iRobot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1484784"/>
            <a:ext cx="1512168" cy="1512168"/>
          </a:xfrm>
          <a:prstGeom prst="rect">
            <a:avLst/>
          </a:prstGeom>
        </p:spPr>
      </p:pic>
      <p:pic>
        <p:nvPicPr>
          <p:cNvPr id="22" name="Picture 15" descr="C:\Users\Mourad\Desktop\Pictur;le1 4 copy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4869160"/>
            <a:ext cx="1494983" cy="651568"/>
          </a:xfrm>
          <a:prstGeom prst="rect">
            <a:avLst/>
          </a:prstGeom>
          <a:noFill/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4797152"/>
            <a:ext cx="1368152" cy="82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DCIM\100PHOTO\SAM_05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3717032"/>
            <a:ext cx="3178655" cy="2258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H:\DCIM\100PHOTO\SAM_05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140" y="1371087"/>
            <a:ext cx="3205324" cy="2446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:\DCIM\100PHOTO\SAM_006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15" y="1412776"/>
            <a:ext cx="4962705" cy="4524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6" descr="C:\Users\Mourad\Desktop\Captur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692696"/>
            <a:ext cx="1214049" cy="44576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071802" y="428604"/>
            <a:ext cx="35958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Retail Solution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Braun Shop in shop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 descr="IMG01341-20120630-132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57" y="1124744"/>
            <a:ext cx="4008445" cy="3006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MG01344-20120630-132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96752"/>
            <a:ext cx="3816424" cy="286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01330-20120630-132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077072"/>
            <a:ext cx="3851920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01331-20120630-132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984830"/>
            <a:ext cx="3902901" cy="287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620688"/>
            <a:ext cx="881947" cy="52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C:\Users\Mourad\Desktop\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286908"/>
            <a:ext cx="1179990" cy="85609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331503" y="629647"/>
            <a:ext cx="2369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Shop in shop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3609" y="1364704"/>
            <a:ext cx="3200399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0000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1364704"/>
            <a:ext cx="3230034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64296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em\AppData\Local\Temp\Rar$DR33.307\20131117_1138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072341" cy="2304256"/>
          </a:xfrm>
          <a:prstGeom prst="rect">
            <a:avLst/>
          </a:prstGeom>
          <a:noFill/>
        </p:spPr>
      </p:pic>
      <p:pic>
        <p:nvPicPr>
          <p:cNvPr id="1027" name="Picture 3" descr="C:\Users\Reem\AppData\Local\Temp\Rar$DR33.307\20131117_11384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096344" cy="2322258"/>
          </a:xfrm>
          <a:prstGeom prst="rect">
            <a:avLst/>
          </a:prstGeom>
          <a:noFill/>
        </p:spPr>
      </p:pic>
      <p:pic>
        <p:nvPicPr>
          <p:cNvPr id="1028" name="Picture 4" descr="C:\Users\Reem\AppData\Local\Temp\Rar$DR33.307\20131117_1139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392488" cy="41850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98125" y="404664"/>
            <a:ext cx="16499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Kiosks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mobinil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1" y="476672"/>
            <a:ext cx="1036387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C:\Users\Mourad\Desktop\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286908"/>
            <a:ext cx="1179990" cy="856092"/>
          </a:xfrm>
          <a:prstGeom prst="rect">
            <a:avLst/>
          </a:prstGeom>
          <a:noFill/>
        </p:spPr>
      </p:pic>
      <p:pic>
        <p:nvPicPr>
          <p:cNvPr id="8" name="Picture 7" descr="hdvxaq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4653136"/>
            <a:ext cx="1897762" cy="1445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hwg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499555"/>
            <a:ext cx="1884007" cy="1641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uguwgd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3140968"/>
            <a:ext cx="1800200" cy="1460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sbfx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1412776"/>
            <a:ext cx="4411217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563888" y="404664"/>
            <a:ext cx="16499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Kiosks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761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Mourad\Desktop\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4016" y="481018"/>
            <a:ext cx="912440" cy="661982"/>
          </a:xfrm>
          <a:prstGeom prst="rect">
            <a:avLst/>
          </a:prstGeom>
          <a:noFill/>
        </p:spPr>
      </p:pic>
      <p:pic>
        <p:nvPicPr>
          <p:cNvPr id="8" name="Picture 7" descr="IMG_083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16" y="1600200"/>
            <a:ext cx="1058667" cy="4135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_097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266" y="1600200"/>
            <a:ext cx="2763934" cy="4135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0001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5724" y="1600201"/>
            <a:ext cx="1222100" cy="41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12576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Stands &amp; Comment box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8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Mourad\Desktop\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4016" y="606778"/>
            <a:ext cx="912440" cy="661982"/>
          </a:xfrm>
          <a:prstGeom prst="rect">
            <a:avLst/>
          </a:prstGeom>
          <a:noFill/>
        </p:spPr>
      </p:pic>
      <p:pic>
        <p:nvPicPr>
          <p:cNvPr id="8" name="Picture 7" descr="IMG_097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4509120"/>
            <a:ext cx="4061562" cy="1661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_098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888" y="1412776"/>
            <a:ext cx="2594093" cy="1658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0980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3068960"/>
            <a:ext cx="2594093" cy="1446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Mourad\Desktop\new photos\coca signs\DSC0015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16216" y="2996952"/>
            <a:ext cx="2016968" cy="1433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H:\DCIM\100PHOTO\SAM_0549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1484784"/>
            <a:ext cx="2016968" cy="1539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D:\GOOD WORK\IMG_1516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509120"/>
            <a:ext cx="211066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D:\GOOD WORK\IMG_1514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68102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D:\GOOD WORK\IMG_1515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243603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5536" y="12576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Lighted Signs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:\Leap Media\3d Designs\nbjhk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44033"/>
            <a:ext cx="7416824" cy="4477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12576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Wall Branding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7" descr="C:\Users\Mourad\Desktop\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4016" y="606778"/>
            <a:ext cx="912440" cy="661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123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3357562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</a:rPr>
              <a:t>Displays</a:t>
            </a:r>
            <a:endParaRPr lang="en-US" sz="7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or Display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1274800"/>
            <a:ext cx="3917585" cy="467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Untitled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99023" y="1270740"/>
            <a:ext cx="4805025" cy="4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6" descr="C:\Users\Mourad\Desktop\hgf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76200"/>
            <a:ext cx="1518692" cy="1151731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624" y="413697"/>
            <a:ext cx="1784465" cy="653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4325" y="587727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Design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4017" y="587727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542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</a:rPr>
              <a:t>Events Management</a:t>
            </a:r>
            <a:endParaRPr lang="ar-EG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cano Stan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340768"/>
            <a:ext cx="2162986" cy="449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6" descr="C:\Users\Mourad\Desktop\hgfj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476672"/>
            <a:ext cx="940438" cy="71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74325" y="587727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Design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4017" y="587727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9" descr="Untitled 15-28-40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1412776"/>
            <a:ext cx="2664296" cy="4440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171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armen hilal\Desktop\LPics\Booths and stands\Picture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168672"/>
            <a:ext cx="4032448" cy="3029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carmen hilal\Desktop\GOOD WORK\IMG_33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323" y="2420888"/>
            <a:ext cx="355168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578px-Mars_logo.sv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679989"/>
            <a:ext cx="1080120" cy="444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8184" y="551723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Design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558924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0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IMG_173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472" y="1784973"/>
            <a:ext cx="4000528" cy="3715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3" descr="Picture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798915"/>
            <a:ext cx="4071966" cy="3701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6" descr="C:\Users\Mourad\Desktop\hgfj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476672"/>
            <a:ext cx="940438" cy="713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57950" y="571501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Design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794" y="571501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Nido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hoto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Booth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7846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ggi Floor Display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7" y="1484784"/>
            <a:ext cx="3499322" cy="4054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Untitledaa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78" y="1412776"/>
            <a:ext cx="3529022" cy="424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6" descr="C:\Users\Mourad\Desktop\hgfj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2008" y="539583"/>
            <a:ext cx="1056456" cy="80118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175025" y="563143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Design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6356" y="563143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carmen hilal\Desktop\GOOD WORK\IMG_329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578px-Mars_logo.sv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679989"/>
            <a:ext cx="1080120" cy="444755"/>
          </a:xfrm>
          <a:prstGeom prst="rect">
            <a:avLst/>
          </a:prstGeom>
        </p:spPr>
      </p:pic>
      <p:pic>
        <p:nvPicPr>
          <p:cNvPr id="4" name="Picture 3" descr="spinney's 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132856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122397" y="544522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Design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5445224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Actual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hmed\Desktop\Leap\recent work presentation\NADA\00000[1]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628800"/>
            <a:ext cx="3716104" cy="420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Ahmed\Desktop\Leap\recent work presentation\NADA\Floor stands\0002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1628800"/>
            <a:ext cx="4157613" cy="4349080"/>
          </a:xfrm>
          <a:prstGeom prst="rect">
            <a:avLst/>
          </a:prstGeom>
          <a:noFill/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620688"/>
            <a:ext cx="794335" cy="68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78605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Display Units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AM_02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36" y="1340768"/>
            <a:ext cx="3786214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640726"/>
            <a:ext cx="1064840" cy="48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Activation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ooth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Mega Display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3" descr="Screen Shot 2014-01-03 at 10.59.10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700808"/>
            <a:ext cx="8111374" cy="390038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404664"/>
            <a:ext cx="1624980" cy="45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9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ido Pillar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406745"/>
            <a:ext cx="2971800" cy="4830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Udntitl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340" y="1406745"/>
            <a:ext cx="274926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6" descr="C:\Users\Mourad\Desktop\hgf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33867"/>
            <a:ext cx="1518692" cy="1151731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888" y="609600"/>
            <a:ext cx="1167905" cy="40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360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668344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Bayer -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Bepanthen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Event</a:t>
            </a:r>
          </a:p>
        </p:txBody>
      </p:sp>
      <p:pic>
        <p:nvPicPr>
          <p:cNvPr id="6" name="Picture 5" descr="leap 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69" y="274638"/>
            <a:ext cx="1898756" cy="1300318"/>
          </a:xfrm>
          <a:prstGeom prst="rect">
            <a:avLst/>
          </a:prstGeom>
        </p:spPr>
      </p:pic>
      <p:pic>
        <p:nvPicPr>
          <p:cNvPr id="4" name="Picture 3" descr="photo[8]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17" y="2389248"/>
            <a:ext cx="3819921" cy="2864941"/>
          </a:xfrm>
          <a:prstGeom prst="rect">
            <a:avLst/>
          </a:prstGeom>
        </p:spPr>
      </p:pic>
      <p:pic>
        <p:nvPicPr>
          <p:cNvPr id="11" name="Picture 10" descr="photo[13]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620" y="2389248"/>
            <a:ext cx="3819921" cy="2864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4800" y="5503719"/>
            <a:ext cx="8784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Booth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5943761" y="5505869"/>
            <a:ext cx="2216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Stage &amp; Backdrop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12" y="260648"/>
            <a:ext cx="1397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C:\Users\Mourad\Desktop\hgf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-33867"/>
            <a:ext cx="1518692" cy="1151731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888" y="609600"/>
            <a:ext cx="1167905" cy="403041"/>
          </a:xfrm>
          <a:prstGeom prst="rect">
            <a:avLst/>
          </a:prstGeom>
        </p:spPr>
      </p:pic>
      <p:pic>
        <p:nvPicPr>
          <p:cNvPr id="6" name="Content Placeholder 4" descr="Screen Shot 2014-01-02 at 5.32.47 PM.pn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1556792"/>
            <a:ext cx="6870342" cy="4333763"/>
          </a:xfrm>
        </p:spPr>
      </p:pic>
    </p:spTree>
    <p:extLst>
      <p:ext uri="{BB962C8B-B14F-4D97-AF65-F5344CB8AC3E}">
        <p14:creationId xmlns:p14="http://schemas.microsoft.com/office/powerpoint/2010/main" val="12185809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ader 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1484784"/>
            <a:ext cx="4582639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Untitlijcoia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484784"/>
            <a:ext cx="2632364" cy="4555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6" descr="C:\Users\Mourad\Desktop\hgf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33867"/>
            <a:ext cx="1518692" cy="1151731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907" y="536880"/>
            <a:ext cx="3523963" cy="52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437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907" y="536880"/>
            <a:ext cx="3523963" cy="529920"/>
          </a:xfrm>
          <a:prstGeom prst="rect">
            <a:avLst/>
          </a:prstGeom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548680"/>
            <a:ext cx="121920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8" descr="Pantene 1.jp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0" y="1930400"/>
            <a:ext cx="2878667" cy="4064000"/>
          </a:xfrm>
        </p:spPr>
      </p:pic>
    </p:spTree>
    <p:extLst>
      <p:ext uri="{BB962C8B-B14F-4D97-AF65-F5344CB8AC3E}">
        <p14:creationId xmlns:p14="http://schemas.microsoft.com/office/powerpoint/2010/main" val="37712538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:\DCIM\100PHOTO\SAM_01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4878" y="1628800"/>
            <a:ext cx="2085514" cy="4379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022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598" y="1648909"/>
            <a:ext cx="2406028" cy="4300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4" descr="000010.jpg"/>
          <p:cNvPicPr>
            <a:picLocks noGrp="1"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1"/>
          <a:stretch/>
        </p:blipFill>
        <p:spPr>
          <a:xfrm>
            <a:off x="1259632" y="1628800"/>
            <a:ext cx="2086109" cy="436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Different stands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Always stands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DSC_0058.jpg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43808" y="1844824"/>
            <a:ext cx="1584176" cy="332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SC_0052.jpg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4008" y="1916832"/>
            <a:ext cx="1759858" cy="310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SC_0053.jpg"/>
          <p:cNvPicPr>
            <a:picLocks noGrp="1" noChangeAspect="1"/>
          </p:cNvPicPr>
          <p:nvPr isPhoto="1"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2246954"/>
            <a:ext cx="2376264" cy="269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C:\Users\Reem\AppData\Local\Temp\Rar$DR55.608\IMG-20131207-WA001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492896"/>
            <a:ext cx="2416141" cy="2221291"/>
          </a:xfrm>
          <a:prstGeom prst="rect">
            <a:avLst/>
          </a:prstGeom>
          <a:noFill/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548680"/>
            <a:ext cx="121920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titdl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1371599"/>
            <a:ext cx="3886200" cy="4888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Nesquik 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294322"/>
            <a:ext cx="2362200" cy="4870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6" descr="C:\Users\Mourad\Desktop\hgf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33867"/>
            <a:ext cx="1518692" cy="1151731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Nesquik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stands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535493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C:\Users\Mourad\Desktop\hgf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-33867"/>
            <a:ext cx="1518692" cy="1151731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Chiller Carrier Stands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Content Placeholder 3" descr="Screen Shot 2014-01-02 at 5.34.35 PM.pn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2" y="1772816"/>
            <a:ext cx="3247812" cy="3521612"/>
          </a:xfrm>
        </p:spPr>
      </p:pic>
      <p:pic>
        <p:nvPicPr>
          <p:cNvPr id="10" name="Content Placeholder 3" descr="Screen Shot 2014-01-02 at 5.37.08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3931" y="1830546"/>
            <a:ext cx="3116998" cy="381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897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30106_10342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57754" y="3194974"/>
            <a:ext cx="2736305" cy="2052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20130106_10344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2506" y="3197974"/>
            <a:ext cx="2760306" cy="207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537240"/>
            <a:ext cx="121920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Head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Shoulders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20130106_13021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247965" y="3392995"/>
            <a:ext cx="324035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DSC_0757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20272" y="2636912"/>
            <a:ext cx="1735173" cy="320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0"/>
            <a:ext cx="1259632" cy="6926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8" descr="ش السودان (1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521" y="1370695"/>
            <a:ext cx="3064933" cy="229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زهران سموحة روكيت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45" y="1370694"/>
            <a:ext cx="35433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1" descr="2212201010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3861048"/>
            <a:ext cx="3124199" cy="229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0" y="648436"/>
            <a:ext cx="1265061" cy="3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339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IMG_5566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6184" y="1982109"/>
            <a:ext cx="2847579" cy="3194466"/>
          </a:xfr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Cashier stands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16" descr="C:\Users\Mourad\Desktop\hgf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-33867"/>
            <a:ext cx="1518692" cy="1151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77579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eap 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69" y="274638"/>
            <a:ext cx="1898756" cy="1300318"/>
          </a:xfrm>
          <a:prstGeom prst="rect">
            <a:avLst/>
          </a:prstGeom>
        </p:spPr>
      </p:pic>
      <p:pic>
        <p:nvPicPr>
          <p:cNvPr id="9" name="Picture 8" descr="photo[9]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28589" y="2533101"/>
            <a:ext cx="2443531" cy="1832648"/>
          </a:xfrm>
          <a:prstGeom prst="rect">
            <a:avLst/>
          </a:prstGeom>
        </p:spPr>
      </p:pic>
      <p:pic>
        <p:nvPicPr>
          <p:cNvPr id="10" name="Picture 9" descr="photo[11]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625" y="2535827"/>
            <a:ext cx="2462771" cy="1847078"/>
          </a:xfrm>
          <a:prstGeom prst="rect">
            <a:avLst/>
          </a:prstGeom>
        </p:spPr>
      </p:pic>
      <p:pic>
        <p:nvPicPr>
          <p:cNvPr id="12" name="Picture 11" descr="photo[14]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40" y="2535827"/>
            <a:ext cx="2462770" cy="18470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1369" y="4857388"/>
            <a:ext cx="29777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Meeting Room Branding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5733638" y="4857387"/>
            <a:ext cx="2937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Chair covers, Notebooks &amp; Pens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4112377" y="4903522"/>
            <a:ext cx="7573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Flags</a:t>
            </a:r>
            <a:endParaRPr lang="en-US" sz="220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668344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Bayer -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Bepanthen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Event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260648"/>
            <a:ext cx="1397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8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996952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chemeClr val="accent6">
                    <a:lumMod val="75000"/>
                  </a:schemeClr>
                </a:solidFill>
              </a:rPr>
              <a:t>Metal Display</a:t>
            </a:r>
            <a:endParaRPr lang="en-US" sz="8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62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1560" y="828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Stands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Content Placeholder 3" descr="Screen Shot 2014-01-06 at 10.37.38 AM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1412776"/>
            <a:ext cx="2153509" cy="4683454"/>
          </a:xfrm>
        </p:spPr>
      </p:pic>
      <p:pic>
        <p:nvPicPr>
          <p:cNvPr id="7" name="Content Placeholder 3" descr="Screen Shot 2014-01-03 at 10.37.08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1700808"/>
            <a:ext cx="2886975" cy="40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70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Mourad\Desktop\new photos\coca stand\DSC0095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2235824" cy="4695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Mourad\Desktop\new photos\coca stand\DSC0095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2715784" cy="4680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548680"/>
            <a:ext cx="1152128" cy="55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1560" y="828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Metal Stand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3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9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722" y="1541412"/>
            <a:ext cx="2372582" cy="4316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090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5402" y="1501407"/>
            <a:ext cx="2660614" cy="437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15127b79e2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548680"/>
            <a:ext cx="648072" cy="83490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1560" y="828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Out Door Double face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6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hmed\Desktop\Leap\recent work presentation\NADA\haircode\hair code stand\pic 2012-11-05 at 11.30.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012" y="3920494"/>
            <a:ext cx="4088626" cy="2251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012" y="1405894"/>
            <a:ext cx="4093388" cy="2330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0"/>
            <a:ext cx="1178169" cy="102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970" y="526358"/>
            <a:ext cx="3993773" cy="5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7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Mourad\Desktop\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620688"/>
            <a:ext cx="984448" cy="714225"/>
          </a:xfrm>
          <a:prstGeom prst="rect">
            <a:avLst/>
          </a:prstGeom>
          <a:noFill/>
        </p:spPr>
      </p:pic>
      <p:sp>
        <p:nvSpPr>
          <p:cNvPr id="8" name="Rectangle 3" descr="SAM_0714"/>
          <p:cNvSpPr>
            <a:spLocks noGrp="1" noChangeAspect="1" noChangeArrowheads="1"/>
          </p:cNvSpPr>
          <p:nvPr isPhoto="1"/>
        </p:nvSpPr>
        <p:spPr bwMode="auto">
          <a:xfrm>
            <a:off x="1124781" y="1700808"/>
            <a:ext cx="3456384" cy="3519227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Rectangle 3" descr="SAM_0711"/>
          <p:cNvSpPr>
            <a:spLocks noGrp="1" noChangeAspect="1" noChangeArrowheads="1"/>
          </p:cNvSpPr>
          <p:nvPr isPhoto="1"/>
        </p:nvSpPr>
        <p:spPr bwMode="auto">
          <a:xfrm>
            <a:off x="4725181" y="1700808"/>
            <a:ext cx="3519227" cy="3519227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Metal/Wood Stand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40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lide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4509120"/>
            <a:ext cx="648072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Slide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408712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LPics\Category Header\Picture16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924944"/>
            <a:ext cx="6552728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Category Header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1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06896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chemeClr val="accent6">
                    <a:lumMod val="75000"/>
                  </a:schemeClr>
                </a:solidFill>
              </a:rPr>
              <a:t>Gondola</a:t>
            </a:r>
            <a:endParaRPr lang="en-US" sz="8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1412776"/>
            <a:ext cx="3168352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3" descr="Shrouk 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1484784"/>
            <a:ext cx="3096343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hp\Desktop\pepsi-log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7636" y="0"/>
            <a:ext cx="636364" cy="827112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63688" y="332656"/>
            <a:ext cx="6897960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Pepsi Euro Cup campaign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hp\Desktop\pepsi-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7636" y="0"/>
            <a:ext cx="636364" cy="827112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63688" y="332656"/>
            <a:ext cx="6897960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Mountain Dew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3" descr="Screen Shot 2014-01-06 at 10.56.34 AM.pn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664" y="1484784"/>
            <a:ext cx="6156927" cy="4439219"/>
          </a:xfrm>
        </p:spPr>
      </p:pic>
    </p:spTree>
    <p:extLst>
      <p:ext uri="{BB962C8B-B14F-4D97-AF65-F5344CB8AC3E}">
        <p14:creationId xmlns:p14="http://schemas.microsoft.com/office/powerpoint/2010/main" val="89401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17026</TotalTime>
  <Words>1077</Words>
  <Application>Microsoft Macintosh PowerPoint</Application>
  <PresentationFormat>On-screen Show (4:3)</PresentationFormat>
  <Paragraphs>306</Paragraphs>
  <Slides>223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223</vt:i4>
      </vt:variant>
    </vt:vector>
  </HeadingPairs>
  <TitlesOfParts>
    <vt:vector size="22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Events Management</vt:lpstr>
      <vt:lpstr>Bayer - Bepanthen Event</vt:lpstr>
      <vt:lpstr>Bayer - Bepanthen Event</vt:lpstr>
      <vt:lpstr>Bayer - Bepanthen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Bayer - Visanne Event</vt:lpstr>
      <vt:lpstr>Bayer - Visanne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Outdoor -Events</vt:lpstr>
      <vt:lpstr>PowerPoint Presentation</vt:lpstr>
      <vt:lpstr>PowerPoint Presentation</vt:lpstr>
      <vt:lpstr>Out Door Branding</vt:lpstr>
      <vt:lpstr>Formula Out-Door Branding </vt:lpstr>
      <vt:lpstr>Formula Out-Door Branding </vt:lpstr>
      <vt:lpstr>Formula In-Door Branding </vt:lpstr>
      <vt:lpstr>نادي الشمس</vt:lpstr>
      <vt:lpstr>PowerPoint Presentation</vt:lpstr>
      <vt:lpstr>PowerPoint Presentation</vt:lpstr>
      <vt:lpstr>PowerPoint Presentation</vt:lpstr>
      <vt:lpstr>PowerPoint Presentation</vt:lpstr>
      <vt:lpstr>City Scape Booth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Braun Shop in shop</vt:lpstr>
      <vt:lpstr>PowerPoint Presentation</vt:lpstr>
      <vt:lpstr>PowerPoint Presentation</vt:lpstr>
      <vt:lpstr>PowerPoint Presentation</vt:lpstr>
      <vt:lpstr> Stands &amp; Comment box </vt:lpstr>
      <vt:lpstr>Lighted Signs</vt:lpstr>
      <vt:lpstr>Wall Branding</vt:lpstr>
      <vt:lpstr>Displays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Display Units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Metal Display</vt:lpstr>
      <vt:lpstr>Stands</vt:lpstr>
      <vt:lpstr>Metal Stand</vt:lpstr>
      <vt:lpstr>Out Door Double face</vt:lpstr>
      <vt:lpstr>PowerPoint Presentation</vt:lpstr>
      <vt:lpstr>Metal/Wood Stand</vt:lpstr>
      <vt:lpstr>Category Header</vt:lpstr>
      <vt:lpstr>Gondola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Gates</vt:lpstr>
      <vt:lpstr>PowerPoint Presentation</vt:lpstr>
      <vt:lpstr>PowerPoint Presentation</vt:lpstr>
      <vt:lpstr>PowerPoint Presentation</vt:lpstr>
      <vt:lpstr>OTC</vt:lpstr>
      <vt:lpstr>Aclaryic OTC</vt:lpstr>
      <vt:lpstr>Carton OTC</vt:lpstr>
      <vt:lpstr>Wood OTC</vt:lpstr>
      <vt:lpstr>OTC Stand</vt:lpstr>
      <vt:lpstr>Truck Branding</vt:lpstr>
      <vt:lpstr>PowerPoint Presentation</vt:lpstr>
      <vt:lpstr>Giveaways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Cooler bags</vt:lpstr>
      <vt:lpstr>Bags</vt:lpstr>
      <vt:lpstr>Laptop Bags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Towels And Apron</vt:lpstr>
      <vt:lpstr>PowerPoint Presentation</vt:lpstr>
      <vt:lpstr>PowerPoint Presentation</vt:lpstr>
      <vt:lpstr>Key Chain</vt:lpstr>
      <vt:lpstr>Office Gifts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Printing</vt:lpstr>
      <vt:lpstr>PowerPoint Presentation</vt:lpstr>
      <vt:lpstr>Note Books</vt:lpstr>
      <vt:lpstr>Note Books</vt:lpstr>
      <vt:lpstr>Coloring Book</vt:lpstr>
      <vt:lpstr>Pyramid Calendar</vt:lpstr>
      <vt:lpstr>PowerPoint Presentation</vt:lpstr>
      <vt:lpstr>PowerPoint Presentation</vt:lpstr>
      <vt:lpstr>Hair Code Foam Mockup</vt:lpstr>
      <vt:lpstr>PowerPoint Presentation</vt:lpstr>
      <vt:lpstr>PowerPoint Presentation</vt:lpstr>
      <vt:lpstr>PowerPoint Presentation</vt:lpstr>
      <vt:lpstr>Acrylic Signs</vt:lpstr>
      <vt:lpstr>Palate Displays</vt:lpstr>
      <vt:lpstr>PowerPoint Presentation</vt:lpstr>
      <vt:lpstr>PowerPoint Presentation</vt:lpstr>
      <vt:lpstr>Retail Concepts</vt:lpstr>
      <vt:lpstr>3D Designs</vt:lpstr>
      <vt:lpstr>PowerPoint Presentation</vt:lpstr>
      <vt:lpstr>PowerPoint Presentation</vt:lpstr>
      <vt:lpstr>PowerPoint Presentation</vt:lpstr>
      <vt:lpstr>3D Designs</vt:lpstr>
      <vt:lpstr>3D Designs</vt:lpstr>
      <vt:lpstr>3D Designs</vt:lpstr>
      <vt:lpstr>3D Designs</vt:lpstr>
      <vt:lpstr>PowerPoint Presentation</vt:lpstr>
      <vt:lpstr>3D Designs</vt:lpstr>
      <vt:lpstr>3D Designs</vt:lpstr>
      <vt:lpstr>3D Designs</vt:lpstr>
      <vt:lpstr>3D Designs</vt:lpstr>
      <vt:lpstr>PowerPoint Presentation</vt:lpstr>
      <vt:lpstr>PowerPoint Presentation</vt:lpstr>
      <vt:lpstr>PowerPoint Presentation</vt:lpstr>
      <vt:lpstr>3D Designs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Revolving Light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Wall Branding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haitham</cp:lastModifiedBy>
  <cp:revision>1048</cp:revision>
  <dcterms:created xsi:type="dcterms:W3CDTF">2012-05-06T14:02:56Z</dcterms:created>
  <dcterms:modified xsi:type="dcterms:W3CDTF">2014-02-04T17:01:59Z</dcterms:modified>
</cp:coreProperties>
</file>